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43"/>
  </p:notesMasterIdLst>
  <p:sldIdLst>
    <p:sldId id="265" r:id="rId2"/>
    <p:sldId id="257" r:id="rId3"/>
    <p:sldId id="259" r:id="rId4"/>
    <p:sldId id="260" r:id="rId5"/>
    <p:sldId id="263" r:id="rId6"/>
    <p:sldId id="275" r:id="rId7"/>
    <p:sldId id="261" r:id="rId8"/>
    <p:sldId id="262" r:id="rId9"/>
    <p:sldId id="295" r:id="rId10"/>
    <p:sldId id="296" r:id="rId11"/>
    <p:sldId id="297" r:id="rId12"/>
    <p:sldId id="298" r:id="rId13"/>
    <p:sldId id="258" r:id="rId14"/>
    <p:sldId id="276" r:id="rId15"/>
    <p:sldId id="278" r:id="rId16"/>
    <p:sldId id="279" r:id="rId17"/>
    <p:sldId id="280" r:id="rId18"/>
    <p:sldId id="266" r:id="rId19"/>
    <p:sldId id="267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68" r:id="rId29"/>
    <p:sldId id="269" r:id="rId30"/>
    <p:sldId id="270" r:id="rId31"/>
    <p:sldId id="291" r:id="rId32"/>
    <p:sldId id="290" r:id="rId33"/>
    <p:sldId id="292" r:id="rId34"/>
    <p:sldId id="293" r:id="rId35"/>
    <p:sldId id="294" r:id="rId36"/>
    <p:sldId id="264" r:id="rId37"/>
    <p:sldId id="274" r:id="rId38"/>
    <p:sldId id="272" r:id="rId39"/>
    <p:sldId id="273" r:id="rId40"/>
    <p:sldId id="271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2F5281-EB5C-43B8-BEF9-9C82D2FD5564}">
          <p14:sldIdLst>
            <p14:sldId id="265"/>
            <p14:sldId id="257"/>
            <p14:sldId id="259"/>
            <p14:sldId id="260"/>
          </p14:sldIdLst>
        </p14:section>
        <p14:section name="lim" id="{A515D26F-1F29-4769-83C9-B29D4CC800BB}">
          <p14:sldIdLst>
            <p14:sldId id="263"/>
            <p14:sldId id="275"/>
            <p14:sldId id="261"/>
            <p14:sldId id="262"/>
            <p14:sldId id="295"/>
            <p14:sldId id="296"/>
            <p14:sldId id="297"/>
            <p14:sldId id="298"/>
            <p14:sldId id="258"/>
          </p14:sldIdLst>
        </p14:section>
        <p14:section name="HPC" id="{45DBACE9-41E1-471F-A369-457B61DD2FE8}">
          <p14:sldIdLst>
            <p14:sldId id="276"/>
            <p14:sldId id="278"/>
            <p14:sldId id="279"/>
            <p14:sldId id="280"/>
            <p14:sldId id="266"/>
          </p14:sldIdLst>
        </p14:section>
        <p14:section name="On local network" id="{9B3A4BB8-414B-4635-8029-58F3B17800C0}">
          <p14:sldIdLst>
            <p14:sldId id="267"/>
            <p14:sldId id="282"/>
            <p14:sldId id="283"/>
            <p14:sldId id="284"/>
            <p14:sldId id="285"/>
          </p14:sldIdLst>
        </p14:section>
        <p14:section name="Windows" id="{5A10DBFA-B671-4932-9904-EB477ACF9684}">
          <p14:sldIdLst>
            <p14:sldId id="286"/>
            <p14:sldId id="287"/>
            <p14:sldId id="288"/>
            <p14:sldId id="289"/>
            <p14:sldId id="268"/>
            <p14:sldId id="269"/>
          </p14:sldIdLst>
        </p14:section>
        <p14:section name="Cloud" id="{CFA0011E-815A-465B-B558-896A5D492DA7}">
          <p14:sldIdLst>
            <p14:sldId id="270"/>
            <p14:sldId id="291"/>
            <p14:sldId id="290"/>
            <p14:sldId id="292"/>
            <p14:sldId id="293"/>
            <p14:sldId id="294"/>
          </p14:sldIdLst>
        </p14:section>
        <p14:section name="Doing" id="{95635885-A801-4E77-A654-2048338A3826}">
          <p14:sldIdLst>
            <p14:sldId id="264"/>
            <p14:sldId id="274"/>
            <p14:sldId id="272"/>
            <p14:sldId id="273"/>
            <p14:sldId id="27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EC4A21-21C9-4CC7-8C8B-052DB9FB1CF7}" v="92" dt="2024-11-05T21:51:59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9" autoAdjust="0"/>
    <p:restoredTop sz="92556" autoAdjust="0"/>
  </p:normalViewPr>
  <p:slideViewPr>
    <p:cSldViewPr snapToGrid="0">
      <p:cViewPr varScale="1">
        <p:scale>
          <a:sx n="52" d="100"/>
          <a:sy n="52" d="100"/>
        </p:scale>
        <p:origin x="5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leet" userId="ad43ef96-6cae-4cf8-ad31-d1e297ffc7aa" providerId="ADAL" clId="{65EC4A21-21C9-4CC7-8C8B-052DB9FB1CF7}"/>
    <pc:docChg chg="undo custSel addSld delSld modSld sldOrd modMainMaster addSection modSection">
      <pc:chgData name="Robert Fleet" userId="ad43ef96-6cae-4cf8-ad31-d1e297ffc7aa" providerId="ADAL" clId="{65EC4A21-21C9-4CC7-8C8B-052DB9FB1CF7}" dt="2024-11-05T21:52:09.810" v="2500" actId="20577"/>
      <pc:docMkLst>
        <pc:docMk/>
      </pc:docMkLst>
      <pc:sldChg chg="addSp delSp modSp del mod delDesignElem">
        <pc:chgData name="Robert Fleet" userId="ad43ef96-6cae-4cf8-ad31-d1e297ffc7aa" providerId="ADAL" clId="{65EC4A21-21C9-4CC7-8C8B-052DB9FB1CF7}" dt="2024-10-21T01:05:58.583" v="713" actId="47"/>
        <pc:sldMkLst>
          <pc:docMk/>
          <pc:sldMk cId="3899500142" sldId="256"/>
        </pc:sldMkLst>
        <pc:spChg chg="mod ord">
          <ac:chgData name="Robert Fleet" userId="ad43ef96-6cae-4cf8-ad31-d1e297ffc7aa" providerId="ADAL" clId="{65EC4A21-21C9-4CC7-8C8B-052DB9FB1CF7}" dt="2024-10-21T01:05:43.798" v="705" actId="21"/>
          <ac:spMkLst>
            <pc:docMk/>
            <pc:sldMk cId="3899500142" sldId="256"/>
            <ac:spMk id="2" creationId="{F647C7EA-7999-A821-0CD3-02E43101D113}"/>
          </ac:spMkLst>
        </pc:spChg>
        <pc:spChg chg="mod">
          <ac:chgData name="Robert Fleet" userId="ad43ef96-6cae-4cf8-ad31-d1e297ffc7aa" providerId="ADAL" clId="{65EC4A21-21C9-4CC7-8C8B-052DB9FB1CF7}" dt="2024-10-14T00:06:56.519" v="151" actId="26606"/>
          <ac:spMkLst>
            <pc:docMk/>
            <pc:sldMk cId="3899500142" sldId="256"/>
            <ac:spMk id="3" creationId="{6174B41B-6693-7DDF-A8BA-DBDC0CB9F485}"/>
          </ac:spMkLst>
        </pc:spChg>
        <pc:spChg chg="add del">
          <ac:chgData name="Robert Fleet" userId="ad43ef96-6cae-4cf8-ad31-d1e297ffc7aa" providerId="ADAL" clId="{65EC4A21-21C9-4CC7-8C8B-052DB9FB1CF7}" dt="2024-10-14T00:06:56.519" v="151" actId="26606"/>
          <ac:spMkLst>
            <pc:docMk/>
            <pc:sldMk cId="3899500142" sldId="256"/>
            <ac:spMk id="9" creationId="{812CB9FF-7D0E-C6EE-FD1E-5414C1C2FEB3}"/>
          </ac:spMkLst>
        </pc:spChg>
        <pc:spChg chg="add del">
          <ac:chgData name="Robert Fleet" userId="ad43ef96-6cae-4cf8-ad31-d1e297ffc7aa" providerId="ADAL" clId="{65EC4A21-21C9-4CC7-8C8B-052DB9FB1CF7}" dt="2024-10-14T00:06:56.519" v="151" actId="26606"/>
          <ac:spMkLst>
            <pc:docMk/>
            <pc:sldMk cId="3899500142" sldId="256"/>
            <ac:spMk id="11" creationId="{E4AF4B06-53F0-C847-8C21-2E98F1814642}"/>
          </ac:spMkLst>
        </pc:spChg>
        <pc:spChg chg="add del">
          <ac:chgData name="Robert Fleet" userId="ad43ef96-6cae-4cf8-ad31-d1e297ffc7aa" providerId="ADAL" clId="{65EC4A21-21C9-4CC7-8C8B-052DB9FB1CF7}" dt="2024-10-14T00:06:56.519" v="151" actId="26606"/>
          <ac:spMkLst>
            <pc:docMk/>
            <pc:sldMk cId="3899500142" sldId="256"/>
            <ac:spMk id="13" creationId="{7F70A2C4-3347-EF31-F002-FB70BCCF4497}"/>
          </ac:spMkLst>
        </pc:spChg>
        <pc:spChg chg="add del">
          <ac:chgData name="Robert Fleet" userId="ad43ef96-6cae-4cf8-ad31-d1e297ffc7aa" providerId="ADAL" clId="{65EC4A21-21C9-4CC7-8C8B-052DB9FB1CF7}" dt="2024-10-14T00:06:56.519" v="151" actId="26606"/>
          <ac:spMkLst>
            <pc:docMk/>
            <pc:sldMk cId="3899500142" sldId="256"/>
            <ac:spMk id="18" creationId="{5C7EF91A-AEA4-5F56-0661-A62DE8490B61}"/>
          </ac:spMkLst>
        </pc:spChg>
        <pc:spChg chg="add del">
          <ac:chgData name="Robert Fleet" userId="ad43ef96-6cae-4cf8-ad31-d1e297ffc7aa" providerId="ADAL" clId="{65EC4A21-21C9-4CC7-8C8B-052DB9FB1CF7}" dt="2024-10-14T00:06:56.519" v="151" actId="26606"/>
          <ac:spMkLst>
            <pc:docMk/>
            <pc:sldMk cId="3899500142" sldId="256"/>
            <ac:spMk id="20" creationId="{5B12B501-806A-E961-4C73-E0D1677A8A21}"/>
          </ac:spMkLst>
        </pc:spChg>
        <pc:picChg chg="mod">
          <ac:chgData name="Robert Fleet" userId="ad43ef96-6cae-4cf8-ad31-d1e297ffc7aa" providerId="ADAL" clId="{65EC4A21-21C9-4CC7-8C8B-052DB9FB1CF7}" dt="2024-10-14T00:06:56.519" v="151" actId="26606"/>
          <ac:picMkLst>
            <pc:docMk/>
            <pc:sldMk cId="3899500142" sldId="256"/>
            <ac:picMk id="4" creationId="{EA0B48AC-B993-DF15-ABEC-756E312D55DA}"/>
          </ac:picMkLst>
        </pc:picChg>
      </pc:sldChg>
      <pc:sldChg chg="modSp mod">
        <pc:chgData name="Robert Fleet" userId="ad43ef96-6cae-4cf8-ad31-d1e297ffc7aa" providerId="ADAL" clId="{65EC4A21-21C9-4CC7-8C8B-052DB9FB1CF7}" dt="2024-11-03T23:51:11.690" v="2427" actId="20577"/>
        <pc:sldMkLst>
          <pc:docMk/>
          <pc:sldMk cId="3284900137" sldId="257"/>
        </pc:sldMkLst>
        <pc:spChg chg="mod">
          <ac:chgData name="Robert Fleet" userId="ad43ef96-6cae-4cf8-ad31-d1e297ffc7aa" providerId="ADAL" clId="{65EC4A21-21C9-4CC7-8C8B-052DB9FB1CF7}" dt="2024-10-31T00:49:45.283" v="1771" actId="20577"/>
          <ac:spMkLst>
            <pc:docMk/>
            <pc:sldMk cId="3284900137" sldId="257"/>
            <ac:spMk id="2" creationId="{7025A954-33C0-00E1-8B66-E7DBA3FB4733}"/>
          </ac:spMkLst>
        </pc:spChg>
        <pc:spChg chg="mod">
          <ac:chgData name="Robert Fleet" userId="ad43ef96-6cae-4cf8-ad31-d1e297ffc7aa" providerId="ADAL" clId="{65EC4A21-21C9-4CC7-8C8B-052DB9FB1CF7}" dt="2024-11-03T23:51:11.690" v="2427" actId="20577"/>
          <ac:spMkLst>
            <pc:docMk/>
            <pc:sldMk cId="3284900137" sldId="257"/>
            <ac:spMk id="3" creationId="{CB7EB9FD-3DDC-40BC-A1B6-88B35634E82A}"/>
          </ac:spMkLst>
        </pc:spChg>
      </pc:sldChg>
      <pc:sldChg chg="addSp delSp modSp mod">
        <pc:chgData name="Robert Fleet" userId="ad43ef96-6cae-4cf8-ad31-d1e297ffc7aa" providerId="ADAL" clId="{65EC4A21-21C9-4CC7-8C8B-052DB9FB1CF7}" dt="2024-11-03T23:49:00.176" v="2357" actId="20577"/>
        <pc:sldMkLst>
          <pc:docMk/>
          <pc:sldMk cId="147274620" sldId="258"/>
        </pc:sldMkLst>
        <pc:spChg chg="mod">
          <ac:chgData name="Robert Fleet" userId="ad43ef96-6cae-4cf8-ad31-d1e297ffc7aa" providerId="ADAL" clId="{65EC4A21-21C9-4CC7-8C8B-052DB9FB1CF7}" dt="2024-11-03T23:18:47.176" v="2045" actId="26606"/>
          <ac:spMkLst>
            <pc:docMk/>
            <pc:sldMk cId="147274620" sldId="258"/>
            <ac:spMk id="2" creationId="{FA9F87A1-215E-7EFF-A0A7-B10AAAB45DF4}"/>
          </ac:spMkLst>
        </pc:spChg>
        <pc:spChg chg="del mod">
          <ac:chgData name="Robert Fleet" userId="ad43ef96-6cae-4cf8-ad31-d1e297ffc7aa" providerId="ADAL" clId="{65EC4A21-21C9-4CC7-8C8B-052DB9FB1CF7}" dt="2024-11-03T23:18:39.805" v="2044"/>
          <ac:spMkLst>
            <pc:docMk/>
            <pc:sldMk cId="147274620" sldId="258"/>
            <ac:spMk id="3" creationId="{A91AE593-8A18-5676-4DF4-B34115532EFF}"/>
          </ac:spMkLst>
        </pc:spChg>
        <pc:spChg chg="add del mod">
          <ac:chgData name="Robert Fleet" userId="ad43ef96-6cae-4cf8-ad31-d1e297ffc7aa" providerId="ADAL" clId="{65EC4A21-21C9-4CC7-8C8B-052DB9FB1CF7}" dt="2024-11-03T23:18:47.176" v="2045" actId="26606"/>
          <ac:spMkLst>
            <pc:docMk/>
            <pc:sldMk cId="147274620" sldId="258"/>
            <ac:spMk id="4" creationId="{6FAA825D-667E-5316-0502-2379B8CA9F0C}"/>
          </ac:spMkLst>
        </pc:spChg>
        <pc:graphicFrameChg chg="add mod">
          <ac:chgData name="Robert Fleet" userId="ad43ef96-6cae-4cf8-ad31-d1e297ffc7aa" providerId="ADAL" clId="{65EC4A21-21C9-4CC7-8C8B-052DB9FB1CF7}" dt="2024-11-03T23:49:00.176" v="2357" actId="20577"/>
          <ac:graphicFrameMkLst>
            <pc:docMk/>
            <pc:sldMk cId="147274620" sldId="258"/>
            <ac:graphicFrameMk id="6" creationId="{64915D3C-5D75-FD82-B945-D8928D327984}"/>
          </ac:graphicFrameMkLst>
        </pc:graphicFrameChg>
      </pc:sldChg>
      <pc:sldChg chg="addSp delSp modSp new mod modClrScheme chgLayout">
        <pc:chgData name="Robert Fleet" userId="ad43ef96-6cae-4cf8-ad31-d1e297ffc7aa" providerId="ADAL" clId="{65EC4A21-21C9-4CC7-8C8B-052DB9FB1CF7}" dt="2024-10-21T01:24:23.155" v="746" actId="26606"/>
        <pc:sldMkLst>
          <pc:docMk/>
          <pc:sldMk cId="364494402" sldId="259"/>
        </pc:sldMkLst>
        <pc:spChg chg="mod">
          <ac:chgData name="Robert Fleet" userId="ad43ef96-6cae-4cf8-ad31-d1e297ffc7aa" providerId="ADAL" clId="{65EC4A21-21C9-4CC7-8C8B-052DB9FB1CF7}" dt="2024-10-21T01:24:23.155" v="746" actId="26606"/>
          <ac:spMkLst>
            <pc:docMk/>
            <pc:sldMk cId="364494402" sldId="259"/>
            <ac:spMk id="2" creationId="{AB01D60A-CEED-573F-1F87-13ED1E17690B}"/>
          </ac:spMkLst>
        </pc:spChg>
        <pc:spChg chg="add del mod">
          <ac:chgData name="Robert Fleet" userId="ad43ef96-6cae-4cf8-ad31-d1e297ffc7aa" providerId="ADAL" clId="{65EC4A21-21C9-4CC7-8C8B-052DB9FB1CF7}" dt="2024-10-21T01:24:23.155" v="746" actId="26606"/>
          <ac:spMkLst>
            <pc:docMk/>
            <pc:sldMk cId="364494402" sldId="259"/>
            <ac:spMk id="3" creationId="{772D0A48-619F-6754-BBA7-62A806061193}"/>
          </ac:spMkLst>
        </pc:spChg>
        <pc:graphicFrameChg chg="add del">
          <ac:chgData name="Robert Fleet" userId="ad43ef96-6cae-4cf8-ad31-d1e297ffc7aa" providerId="ADAL" clId="{65EC4A21-21C9-4CC7-8C8B-052DB9FB1CF7}" dt="2024-10-21T01:24:23.130" v="745" actId="26606"/>
          <ac:graphicFrameMkLst>
            <pc:docMk/>
            <pc:sldMk cId="364494402" sldId="259"/>
            <ac:graphicFrameMk id="5" creationId="{BC18681E-F7AC-8EA3-D87C-425148DC8F18}"/>
          </ac:graphicFrameMkLst>
        </pc:graphicFrameChg>
        <pc:graphicFrameChg chg="add mod">
          <ac:chgData name="Robert Fleet" userId="ad43ef96-6cae-4cf8-ad31-d1e297ffc7aa" providerId="ADAL" clId="{65EC4A21-21C9-4CC7-8C8B-052DB9FB1CF7}" dt="2024-10-21T01:24:23.155" v="746" actId="26606"/>
          <ac:graphicFrameMkLst>
            <pc:docMk/>
            <pc:sldMk cId="364494402" sldId="259"/>
            <ac:graphicFrameMk id="7" creationId="{86BC223E-EFDA-E4D0-6782-D955425C24A2}"/>
          </ac:graphicFrameMkLst>
        </pc:graphicFrameChg>
      </pc:sldChg>
      <pc:sldChg chg="addSp delSp modSp new mod modClrScheme chgLayout">
        <pc:chgData name="Robert Fleet" userId="ad43ef96-6cae-4cf8-ad31-d1e297ffc7aa" providerId="ADAL" clId="{65EC4A21-21C9-4CC7-8C8B-052DB9FB1CF7}" dt="2024-10-29T00:54:55.768" v="1546" actId="962"/>
        <pc:sldMkLst>
          <pc:docMk/>
          <pc:sldMk cId="1191289387" sldId="260"/>
        </pc:sldMkLst>
        <pc:spChg chg="mod ord">
          <ac:chgData name="Robert Fleet" userId="ad43ef96-6cae-4cf8-ad31-d1e297ffc7aa" providerId="ADAL" clId="{65EC4A21-21C9-4CC7-8C8B-052DB9FB1CF7}" dt="2024-10-29T00:54:55.768" v="1546" actId="962"/>
          <ac:spMkLst>
            <pc:docMk/>
            <pc:sldMk cId="1191289387" sldId="260"/>
            <ac:spMk id="2" creationId="{F6BF61E5-B932-CE66-9C33-E5D1F5FEB69B}"/>
          </ac:spMkLst>
        </pc:spChg>
        <pc:spChg chg="mod ord">
          <ac:chgData name="Robert Fleet" userId="ad43ef96-6cae-4cf8-ad31-d1e297ffc7aa" providerId="ADAL" clId="{65EC4A21-21C9-4CC7-8C8B-052DB9FB1CF7}" dt="2024-10-29T00:54:50.173" v="1544" actId="26606"/>
          <ac:spMkLst>
            <pc:docMk/>
            <pc:sldMk cId="1191289387" sldId="260"/>
            <ac:spMk id="3" creationId="{B1128F65-DF67-E288-A702-966D2CDF9ECA}"/>
          </ac:spMkLst>
        </pc:spChg>
        <pc:spChg chg="add del mod ord">
          <ac:chgData name="Robert Fleet" userId="ad43ef96-6cae-4cf8-ad31-d1e297ffc7aa" providerId="ADAL" clId="{65EC4A21-21C9-4CC7-8C8B-052DB9FB1CF7}" dt="2024-10-29T00:54:39.619" v="1535"/>
          <ac:spMkLst>
            <pc:docMk/>
            <pc:sldMk cId="1191289387" sldId="260"/>
            <ac:spMk id="4" creationId="{F4ADDAC0-5A7B-5EBD-FC10-0B6D95F7FDA3}"/>
          </ac:spMkLst>
        </pc:spChg>
        <pc:spChg chg="add del mod">
          <ac:chgData name="Robert Fleet" userId="ad43ef96-6cae-4cf8-ad31-d1e297ffc7aa" providerId="ADAL" clId="{65EC4A21-21C9-4CC7-8C8B-052DB9FB1CF7}" dt="2024-10-29T00:54:43.247" v="1536"/>
          <ac:spMkLst>
            <pc:docMk/>
            <pc:sldMk cId="1191289387" sldId="260"/>
            <ac:spMk id="5" creationId="{C9972356-26FC-C750-2BDA-A103BE5F4A0C}"/>
          </ac:spMkLst>
        </pc:spChg>
        <pc:picChg chg="add mod ord">
          <ac:chgData name="Robert Fleet" userId="ad43ef96-6cae-4cf8-ad31-d1e297ffc7aa" providerId="ADAL" clId="{65EC4A21-21C9-4CC7-8C8B-052DB9FB1CF7}" dt="2024-10-29T00:54:55.767" v="1545" actId="27614"/>
          <ac:picMkLst>
            <pc:docMk/>
            <pc:sldMk cId="1191289387" sldId="260"/>
            <ac:picMk id="6" creationId="{0EE58417-61F9-0958-6A00-D84E5D4CEAF0}"/>
          </ac:picMkLst>
        </pc:picChg>
      </pc:sldChg>
      <pc:sldChg chg="addSp delSp modSp new mod setBg modClrScheme delDesignElem chgLayout">
        <pc:chgData name="Robert Fleet" userId="ad43ef96-6cae-4cf8-ad31-d1e297ffc7aa" providerId="ADAL" clId="{65EC4A21-21C9-4CC7-8C8B-052DB9FB1CF7}" dt="2024-11-03T23:19:09.747" v="2054" actId="26606"/>
        <pc:sldMkLst>
          <pc:docMk/>
          <pc:sldMk cId="3923570914" sldId="261"/>
        </pc:sldMkLst>
        <pc:spChg chg="mod ord">
          <ac:chgData name="Robert Fleet" userId="ad43ef96-6cae-4cf8-ad31-d1e297ffc7aa" providerId="ADAL" clId="{65EC4A21-21C9-4CC7-8C8B-052DB9FB1CF7}" dt="2024-11-03T23:19:09.747" v="2054" actId="26606"/>
          <ac:spMkLst>
            <pc:docMk/>
            <pc:sldMk cId="3923570914" sldId="261"/>
            <ac:spMk id="2" creationId="{BA67B21F-FA26-34CB-E7C4-D43E7A40C155}"/>
          </ac:spMkLst>
        </pc:spChg>
        <pc:spChg chg="del mod">
          <ac:chgData name="Robert Fleet" userId="ad43ef96-6cae-4cf8-ad31-d1e297ffc7aa" providerId="ADAL" clId="{65EC4A21-21C9-4CC7-8C8B-052DB9FB1CF7}" dt="2024-10-14T01:25:34.790" v="612"/>
          <ac:spMkLst>
            <pc:docMk/>
            <pc:sldMk cId="3923570914" sldId="261"/>
            <ac:spMk id="3" creationId="{48A3A094-B835-645E-042D-54F101438E61}"/>
          </ac:spMkLst>
        </pc:spChg>
        <pc:spChg chg="add mod ord">
          <ac:chgData name="Robert Fleet" userId="ad43ef96-6cae-4cf8-ad31-d1e297ffc7aa" providerId="ADAL" clId="{65EC4A21-21C9-4CC7-8C8B-052DB9FB1CF7}" dt="2024-11-03T23:19:09.747" v="2054" actId="26606"/>
          <ac:spMkLst>
            <pc:docMk/>
            <pc:sldMk cId="3923570914" sldId="261"/>
            <ac:spMk id="4" creationId="{85E4B8AB-40CD-A7C1-15D1-9DAD35A90570}"/>
          </ac:spMkLst>
        </pc:spChg>
        <pc:spChg chg="add del">
          <ac:chgData name="Robert Fleet" userId="ad43ef96-6cae-4cf8-ad31-d1e297ffc7aa" providerId="ADAL" clId="{65EC4A21-21C9-4CC7-8C8B-052DB9FB1CF7}" dt="2024-10-14T01:53:34.241" v="685" actId="26606"/>
          <ac:spMkLst>
            <pc:docMk/>
            <pc:sldMk cId="3923570914" sldId="261"/>
            <ac:spMk id="10" creationId="{1E2C3B9A-B4D2-F54D-15F0-06653E183250}"/>
          </ac:spMkLst>
        </pc:spChg>
        <pc:spChg chg="add del">
          <ac:chgData name="Robert Fleet" userId="ad43ef96-6cae-4cf8-ad31-d1e297ffc7aa" providerId="ADAL" clId="{65EC4A21-21C9-4CC7-8C8B-052DB9FB1CF7}" dt="2024-10-14T01:53:34.241" v="685" actId="26606"/>
          <ac:spMkLst>
            <pc:docMk/>
            <pc:sldMk cId="3923570914" sldId="261"/>
            <ac:spMk id="12" creationId="{0068CEB5-F191-9D3E-BAC0-B0E212720F36}"/>
          </ac:spMkLst>
        </pc:spChg>
        <pc:spChg chg="add del">
          <ac:chgData name="Robert Fleet" userId="ad43ef96-6cae-4cf8-ad31-d1e297ffc7aa" providerId="ADAL" clId="{65EC4A21-21C9-4CC7-8C8B-052DB9FB1CF7}" dt="2024-10-14T01:53:34.241" v="685" actId="26606"/>
          <ac:spMkLst>
            <pc:docMk/>
            <pc:sldMk cId="3923570914" sldId="261"/>
            <ac:spMk id="14" creationId="{9464ED38-224B-AB8F-2B4A-18C5B2BE0BF4}"/>
          </ac:spMkLst>
        </pc:spChg>
        <pc:spChg chg="add del">
          <ac:chgData name="Robert Fleet" userId="ad43ef96-6cae-4cf8-ad31-d1e297ffc7aa" providerId="ADAL" clId="{65EC4A21-21C9-4CC7-8C8B-052DB9FB1CF7}" dt="2024-10-21T01:06:20.769" v="720"/>
          <ac:spMkLst>
            <pc:docMk/>
            <pc:sldMk cId="3923570914" sldId="261"/>
            <ac:spMk id="19" creationId="{1E2C3B9A-B4D2-F54D-15F0-06653E183250}"/>
          </ac:spMkLst>
        </pc:spChg>
        <pc:spChg chg="add del">
          <ac:chgData name="Robert Fleet" userId="ad43ef96-6cae-4cf8-ad31-d1e297ffc7aa" providerId="ADAL" clId="{65EC4A21-21C9-4CC7-8C8B-052DB9FB1CF7}" dt="2024-10-21T01:06:20.769" v="720"/>
          <ac:spMkLst>
            <pc:docMk/>
            <pc:sldMk cId="3923570914" sldId="261"/>
            <ac:spMk id="21" creationId="{0068CEB5-F191-9D3E-BAC0-B0E212720F36}"/>
          </ac:spMkLst>
        </pc:spChg>
        <pc:spChg chg="add del">
          <ac:chgData name="Robert Fleet" userId="ad43ef96-6cae-4cf8-ad31-d1e297ffc7aa" providerId="ADAL" clId="{65EC4A21-21C9-4CC7-8C8B-052DB9FB1CF7}" dt="2024-10-21T01:06:20.769" v="720"/>
          <ac:spMkLst>
            <pc:docMk/>
            <pc:sldMk cId="3923570914" sldId="261"/>
            <ac:spMk id="23" creationId="{9464ED38-224B-AB8F-2B4A-18C5B2BE0BF4}"/>
          </ac:spMkLst>
        </pc:spChg>
        <pc:picChg chg="add mod">
          <ac:chgData name="Robert Fleet" userId="ad43ef96-6cae-4cf8-ad31-d1e297ffc7aa" providerId="ADAL" clId="{65EC4A21-21C9-4CC7-8C8B-052DB9FB1CF7}" dt="2024-11-03T23:19:09.747" v="2054" actId="26606"/>
          <ac:picMkLst>
            <pc:docMk/>
            <pc:sldMk cId="3923570914" sldId="261"/>
            <ac:picMk id="6" creationId="{086C2179-013C-612D-8621-E8F2055669BA}"/>
          </ac:picMkLst>
        </pc:picChg>
      </pc:sldChg>
      <pc:sldChg chg="addSp delSp modSp new mod setBg modClrScheme delDesignElem chgLayout">
        <pc:chgData name="Robert Fleet" userId="ad43ef96-6cae-4cf8-ad31-d1e297ffc7aa" providerId="ADAL" clId="{65EC4A21-21C9-4CC7-8C8B-052DB9FB1CF7}" dt="2024-11-03T23:58:54.087" v="2471" actId="20577"/>
        <pc:sldMkLst>
          <pc:docMk/>
          <pc:sldMk cId="1750120697" sldId="262"/>
        </pc:sldMkLst>
        <pc:spChg chg="mod">
          <ac:chgData name="Robert Fleet" userId="ad43ef96-6cae-4cf8-ad31-d1e297ffc7aa" providerId="ADAL" clId="{65EC4A21-21C9-4CC7-8C8B-052DB9FB1CF7}" dt="2024-11-03T23:19:05.235" v="2051" actId="26606"/>
          <ac:spMkLst>
            <pc:docMk/>
            <pc:sldMk cId="1750120697" sldId="262"/>
            <ac:spMk id="2" creationId="{49E24E3E-FE3D-6AA2-30C4-10279AE4452F}"/>
          </ac:spMkLst>
        </pc:spChg>
        <pc:spChg chg="mod ord">
          <ac:chgData name="Robert Fleet" userId="ad43ef96-6cae-4cf8-ad31-d1e297ffc7aa" providerId="ADAL" clId="{65EC4A21-21C9-4CC7-8C8B-052DB9FB1CF7}" dt="2024-11-03T23:58:54.087" v="2471" actId="20577"/>
          <ac:spMkLst>
            <pc:docMk/>
            <pc:sldMk cId="1750120697" sldId="262"/>
            <ac:spMk id="3" creationId="{33BA2678-C3EB-D8C4-23FB-47CA6912DEF2}"/>
          </ac:spMkLst>
        </pc:spChg>
        <pc:spChg chg="add del">
          <ac:chgData name="Robert Fleet" userId="ad43ef96-6cae-4cf8-ad31-d1e297ffc7aa" providerId="ADAL" clId="{65EC4A21-21C9-4CC7-8C8B-052DB9FB1CF7}" dt="2024-10-21T01:06:20.769" v="720"/>
          <ac:spMkLst>
            <pc:docMk/>
            <pc:sldMk cId="1750120697" sldId="262"/>
            <ac:spMk id="9" creationId="{DC22E14B-4FF3-5229-CA86-75E25F3725E7}"/>
          </ac:spMkLst>
        </pc:spChg>
        <pc:spChg chg="add del">
          <ac:chgData name="Robert Fleet" userId="ad43ef96-6cae-4cf8-ad31-d1e297ffc7aa" providerId="ADAL" clId="{65EC4A21-21C9-4CC7-8C8B-052DB9FB1CF7}" dt="2024-10-21T01:06:20.769" v="720"/>
          <ac:spMkLst>
            <pc:docMk/>
            <pc:sldMk cId="1750120697" sldId="262"/>
            <ac:spMk id="11" creationId="{FA6B968A-A417-B33C-613C-7B1B45542CF1}"/>
          </ac:spMkLst>
        </pc:spChg>
        <pc:picChg chg="add mod">
          <ac:chgData name="Robert Fleet" userId="ad43ef96-6cae-4cf8-ad31-d1e297ffc7aa" providerId="ADAL" clId="{65EC4A21-21C9-4CC7-8C8B-052DB9FB1CF7}" dt="2024-11-03T23:19:05.235" v="2051" actId="26606"/>
          <ac:picMkLst>
            <pc:docMk/>
            <pc:sldMk cId="1750120697" sldId="262"/>
            <ac:picMk id="5" creationId="{0BBA1835-0867-8813-C6A2-F5E6C07834DD}"/>
          </ac:picMkLst>
        </pc:picChg>
      </pc:sldChg>
      <pc:sldChg chg="addSp delSp modSp new mod setBg modClrScheme delDesignElem chgLayout">
        <pc:chgData name="Robert Fleet" userId="ad43ef96-6cae-4cf8-ad31-d1e297ffc7aa" providerId="ADAL" clId="{65EC4A21-21C9-4CC7-8C8B-052DB9FB1CF7}" dt="2024-10-21T01:35:36.450" v="751" actId="26606"/>
        <pc:sldMkLst>
          <pc:docMk/>
          <pc:sldMk cId="3454990763" sldId="263"/>
        </pc:sldMkLst>
        <pc:spChg chg="mod">
          <ac:chgData name="Robert Fleet" userId="ad43ef96-6cae-4cf8-ad31-d1e297ffc7aa" providerId="ADAL" clId="{65EC4A21-21C9-4CC7-8C8B-052DB9FB1CF7}" dt="2024-10-21T01:35:36.450" v="751" actId="26606"/>
          <ac:spMkLst>
            <pc:docMk/>
            <pc:sldMk cId="3454990763" sldId="263"/>
            <ac:spMk id="2" creationId="{D3624616-27A3-FBC3-C6B7-5DCE62D638C9}"/>
          </ac:spMkLst>
        </pc:spChg>
        <pc:spChg chg="add del mod">
          <ac:chgData name="Robert Fleet" userId="ad43ef96-6cae-4cf8-ad31-d1e297ffc7aa" providerId="ADAL" clId="{65EC4A21-21C9-4CC7-8C8B-052DB9FB1CF7}" dt="2024-10-21T01:35:36.450" v="751" actId="26606"/>
          <ac:spMkLst>
            <pc:docMk/>
            <pc:sldMk cId="3454990763" sldId="263"/>
            <ac:spMk id="3" creationId="{3C692869-AE84-C679-3B37-0E7869D0416C}"/>
          </ac:spMkLst>
        </pc:spChg>
        <pc:spChg chg="add del">
          <ac:chgData name="Robert Fleet" userId="ad43ef96-6cae-4cf8-ad31-d1e297ffc7aa" providerId="ADAL" clId="{65EC4A21-21C9-4CC7-8C8B-052DB9FB1CF7}" dt="2024-10-21T01:06:20.769" v="720"/>
          <ac:spMkLst>
            <pc:docMk/>
            <pc:sldMk cId="3454990763" sldId="263"/>
            <ac:spMk id="9" creationId="{5BE2A49E-0BD9-321C-F602-AFA2FCF9B27B}"/>
          </ac:spMkLst>
        </pc:spChg>
        <pc:spChg chg="add del">
          <ac:chgData name="Robert Fleet" userId="ad43ef96-6cae-4cf8-ad31-d1e297ffc7aa" providerId="ADAL" clId="{65EC4A21-21C9-4CC7-8C8B-052DB9FB1CF7}" dt="2024-10-21T01:06:20.769" v="720"/>
          <ac:spMkLst>
            <pc:docMk/>
            <pc:sldMk cId="3454990763" sldId="263"/>
            <ac:spMk id="11" creationId="{65735658-270A-8D75-091E-AFB444A3D617}"/>
          </ac:spMkLst>
        </pc:spChg>
        <pc:spChg chg="add del">
          <ac:chgData name="Robert Fleet" userId="ad43ef96-6cae-4cf8-ad31-d1e297ffc7aa" providerId="ADAL" clId="{65EC4A21-21C9-4CC7-8C8B-052DB9FB1CF7}" dt="2024-10-21T01:06:20.769" v="720"/>
          <ac:spMkLst>
            <pc:docMk/>
            <pc:sldMk cId="3454990763" sldId="263"/>
            <ac:spMk id="13" creationId="{97081EE3-B6BE-9584-F5AF-E5F6484DA7A1}"/>
          </ac:spMkLst>
        </pc:spChg>
        <pc:spChg chg="add del">
          <ac:chgData name="Robert Fleet" userId="ad43ef96-6cae-4cf8-ad31-d1e297ffc7aa" providerId="ADAL" clId="{65EC4A21-21C9-4CC7-8C8B-052DB9FB1CF7}" dt="2024-10-21T01:06:20.769" v="720"/>
          <ac:spMkLst>
            <pc:docMk/>
            <pc:sldMk cId="3454990763" sldId="263"/>
            <ac:spMk id="15" creationId="{4711BF64-C99B-2F90-ADA1-0C08F9BE8392}"/>
          </ac:spMkLst>
        </pc:spChg>
        <pc:picChg chg="add mod ord">
          <ac:chgData name="Robert Fleet" userId="ad43ef96-6cae-4cf8-ad31-d1e297ffc7aa" providerId="ADAL" clId="{65EC4A21-21C9-4CC7-8C8B-052DB9FB1CF7}" dt="2024-10-21T01:35:36.450" v="751" actId="26606"/>
          <ac:picMkLst>
            <pc:docMk/>
            <pc:sldMk cId="3454990763" sldId="263"/>
            <ac:picMk id="5" creationId="{28C28FA8-AC42-2D91-3E7A-10EA20325282}"/>
          </ac:picMkLst>
        </pc:picChg>
      </pc:sldChg>
      <pc:sldChg chg="modSp new mod modShow">
        <pc:chgData name="Robert Fleet" userId="ad43ef96-6cae-4cf8-ad31-d1e297ffc7aa" providerId="ADAL" clId="{65EC4A21-21C9-4CC7-8C8B-052DB9FB1CF7}" dt="2024-10-31T00:45:42.527" v="1758" actId="729"/>
        <pc:sldMkLst>
          <pc:docMk/>
          <pc:sldMk cId="2229896603" sldId="264"/>
        </pc:sldMkLst>
        <pc:spChg chg="mod">
          <ac:chgData name="Robert Fleet" userId="ad43ef96-6cae-4cf8-ad31-d1e297ffc7aa" providerId="ADAL" clId="{65EC4A21-21C9-4CC7-8C8B-052DB9FB1CF7}" dt="2024-10-21T01:06:20.769" v="720"/>
          <ac:spMkLst>
            <pc:docMk/>
            <pc:sldMk cId="2229896603" sldId="264"/>
            <ac:spMk id="2" creationId="{65BDF964-7650-C953-4233-08585A080FCC}"/>
          </ac:spMkLst>
        </pc:spChg>
        <pc:spChg chg="mod">
          <ac:chgData name="Robert Fleet" userId="ad43ef96-6cae-4cf8-ad31-d1e297ffc7aa" providerId="ADAL" clId="{65EC4A21-21C9-4CC7-8C8B-052DB9FB1CF7}" dt="2024-10-28T23:40:03.760" v="1477" actId="20577"/>
          <ac:spMkLst>
            <pc:docMk/>
            <pc:sldMk cId="2229896603" sldId="264"/>
            <ac:spMk id="3" creationId="{E3EF9905-B0E3-9601-BE98-7D1342F8C0AA}"/>
          </ac:spMkLst>
        </pc:spChg>
      </pc:sldChg>
      <pc:sldChg chg="modSp add del mod">
        <pc:chgData name="Robert Fleet" userId="ad43ef96-6cae-4cf8-ad31-d1e297ffc7aa" providerId="ADAL" clId="{65EC4A21-21C9-4CC7-8C8B-052DB9FB1CF7}" dt="2024-10-21T01:15:39.545" v="743" actId="20577"/>
        <pc:sldMkLst>
          <pc:docMk/>
          <pc:sldMk cId="0" sldId="265"/>
        </pc:sldMkLst>
        <pc:spChg chg="mod">
          <ac:chgData name="Robert Fleet" userId="ad43ef96-6cae-4cf8-ad31-d1e297ffc7aa" providerId="ADAL" clId="{65EC4A21-21C9-4CC7-8C8B-052DB9FB1CF7}" dt="2024-10-21T01:05:48.260" v="707" actId="27636"/>
          <ac:spMkLst>
            <pc:docMk/>
            <pc:sldMk cId="0" sldId="265"/>
            <ac:spMk id="2" creationId="{00000000-0000-0000-0000-000000000000}"/>
          </ac:spMkLst>
        </pc:spChg>
        <pc:spChg chg="mod">
          <ac:chgData name="Robert Fleet" userId="ad43ef96-6cae-4cf8-ad31-d1e297ffc7aa" providerId="ADAL" clId="{65EC4A21-21C9-4CC7-8C8B-052DB9FB1CF7}" dt="2024-10-21T01:15:39.545" v="743" actId="20577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new del mod">
        <pc:chgData name="Robert Fleet" userId="ad43ef96-6cae-4cf8-ad31-d1e297ffc7aa" providerId="ADAL" clId="{65EC4A21-21C9-4CC7-8C8B-052DB9FB1CF7}" dt="2024-10-14T01:51:23.875" v="668" actId="47"/>
        <pc:sldMkLst>
          <pc:docMk/>
          <pc:sldMk cId="1243345563" sldId="265"/>
        </pc:sldMkLst>
        <pc:spChg chg="mod">
          <ac:chgData name="Robert Fleet" userId="ad43ef96-6cae-4cf8-ad31-d1e297ffc7aa" providerId="ADAL" clId="{65EC4A21-21C9-4CC7-8C8B-052DB9FB1CF7}" dt="2024-10-14T01:25:56.816" v="615"/>
          <ac:spMkLst>
            <pc:docMk/>
            <pc:sldMk cId="1243345563" sldId="265"/>
            <ac:spMk id="2" creationId="{312B6DB4-50B7-B5E0-F269-746F72E7F9F4}"/>
          </ac:spMkLst>
        </pc:spChg>
        <pc:spChg chg="del">
          <ac:chgData name="Robert Fleet" userId="ad43ef96-6cae-4cf8-ad31-d1e297ffc7aa" providerId="ADAL" clId="{65EC4A21-21C9-4CC7-8C8B-052DB9FB1CF7}" dt="2024-10-14T01:26:11.126" v="616"/>
          <ac:spMkLst>
            <pc:docMk/>
            <pc:sldMk cId="1243345563" sldId="265"/>
            <ac:spMk id="3" creationId="{B39A0669-9BA0-AA54-60CC-CE229C74C2DE}"/>
          </ac:spMkLst>
        </pc:spChg>
        <pc:spChg chg="add mod">
          <ac:chgData name="Robert Fleet" userId="ad43ef96-6cae-4cf8-ad31-d1e297ffc7aa" providerId="ADAL" clId="{65EC4A21-21C9-4CC7-8C8B-052DB9FB1CF7}" dt="2024-10-14T01:27:10.750" v="633" actId="255"/>
          <ac:spMkLst>
            <pc:docMk/>
            <pc:sldMk cId="1243345563" sldId="265"/>
            <ac:spMk id="4" creationId="{7E452640-40D1-99BC-2F8A-78D9E229C7B8}"/>
          </ac:spMkLst>
        </pc:spChg>
      </pc:sldChg>
      <pc:sldChg chg="addSp delSp modSp new del mod">
        <pc:chgData name="Robert Fleet" userId="ad43ef96-6cae-4cf8-ad31-d1e297ffc7aa" providerId="ADAL" clId="{65EC4A21-21C9-4CC7-8C8B-052DB9FB1CF7}" dt="2024-10-14T01:51:24.861" v="669" actId="47"/>
        <pc:sldMkLst>
          <pc:docMk/>
          <pc:sldMk cId="1362422097" sldId="266"/>
        </pc:sldMkLst>
        <pc:spChg chg="mod">
          <ac:chgData name="Robert Fleet" userId="ad43ef96-6cae-4cf8-ad31-d1e297ffc7aa" providerId="ADAL" clId="{65EC4A21-21C9-4CC7-8C8B-052DB9FB1CF7}" dt="2024-10-14T01:27:38.005" v="641"/>
          <ac:spMkLst>
            <pc:docMk/>
            <pc:sldMk cId="1362422097" sldId="266"/>
            <ac:spMk id="2" creationId="{B535EFCC-5553-43FD-45A3-D281F0D003BA}"/>
          </ac:spMkLst>
        </pc:spChg>
        <pc:spChg chg="del">
          <ac:chgData name="Robert Fleet" userId="ad43ef96-6cae-4cf8-ad31-d1e297ffc7aa" providerId="ADAL" clId="{65EC4A21-21C9-4CC7-8C8B-052DB9FB1CF7}" dt="2024-10-14T01:27:52.442" v="642"/>
          <ac:spMkLst>
            <pc:docMk/>
            <pc:sldMk cId="1362422097" sldId="266"/>
            <ac:spMk id="3" creationId="{767504CF-0A8D-4330-98B9-4D546D7B6DFC}"/>
          </ac:spMkLst>
        </pc:spChg>
        <pc:spChg chg="add mod">
          <ac:chgData name="Robert Fleet" userId="ad43ef96-6cae-4cf8-ad31-d1e297ffc7aa" providerId="ADAL" clId="{65EC4A21-21C9-4CC7-8C8B-052DB9FB1CF7}" dt="2024-10-14T01:28:38.372" v="656" actId="20577"/>
          <ac:spMkLst>
            <pc:docMk/>
            <pc:sldMk cId="1362422097" sldId="266"/>
            <ac:spMk id="4" creationId="{3552F282-4D5A-7DFC-A905-33D3205C8379}"/>
          </ac:spMkLst>
        </pc:spChg>
      </pc:sldChg>
      <pc:sldChg chg="modSp new mod modShow">
        <pc:chgData name="Robert Fleet" userId="ad43ef96-6cae-4cf8-ad31-d1e297ffc7aa" providerId="ADAL" clId="{65EC4A21-21C9-4CC7-8C8B-052DB9FB1CF7}" dt="2024-11-03T23:25:13.320" v="2111" actId="729"/>
        <pc:sldMkLst>
          <pc:docMk/>
          <pc:sldMk cId="3457239022" sldId="266"/>
        </pc:sldMkLst>
        <pc:spChg chg="mod">
          <ac:chgData name="Robert Fleet" userId="ad43ef96-6cae-4cf8-ad31-d1e297ffc7aa" providerId="ADAL" clId="{65EC4A21-21C9-4CC7-8C8B-052DB9FB1CF7}" dt="2024-10-21T01:45:36.754" v="784" actId="20577"/>
          <ac:spMkLst>
            <pc:docMk/>
            <pc:sldMk cId="3457239022" sldId="266"/>
            <ac:spMk id="2" creationId="{12850EFC-786A-9D31-8FAD-A6C23652F346}"/>
          </ac:spMkLst>
        </pc:spChg>
        <pc:spChg chg="mod">
          <ac:chgData name="Robert Fleet" userId="ad43ef96-6cae-4cf8-ad31-d1e297ffc7aa" providerId="ADAL" clId="{65EC4A21-21C9-4CC7-8C8B-052DB9FB1CF7}" dt="2024-10-21T01:49:25.118" v="1141" actId="20577"/>
          <ac:spMkLst>
            <pc:docMk/>
            <pc:sldMk cId="3457239022" sldId="266"/>
            <ac:spMk id="3" creationId="{CE4C042A-DC1B-0142-4A51-4F5D91063E13}"/>
          </ac:spMkLst>
        </pc:spChg>
      </pc:sldChg>
      <pc:sldChg chg="addSp delSp modSp new del mod">
        <pc:chgData name="Robert Fleet" userId="ad43ef96-6cae-4cf8-ad31-d1e297ffc7aa" providerId="ADAL" clId="{65EC4A21-21C9-4CC7-8C8B-052DB9FB1CF7}" dt="2024-10-14T01:51:26.130" v="670" actId="47"/>
        <pc:sldMkLst>
          <pc:docMk/>
          <pc:sldMk cId="1765446616" sldId="267"/>
        </pc:sldMkLst>
        <pc:spChg chg="mod">
          <ac:chgData name="Robert Fleet" userId="ad43ef96-6cae-4cf8-ad31-d1e297ffc7aa" providerId="ADAL" clId="{65EC4A21-21C9-4CC7-8C8B-052DB9FB1CF7}" dt="2024-10-14T01:29:03.075" v="658"/>
          <ac:spMkLst>
            <pc:docMk/>
            <pc:sldMk cId="1765446616" sldId="267"/>
            <ac:spMk id="2" creationId="{BDFDFA3E-BA7D-E7C2-2203-18D0F78736FB}"/>
          </ac:spMkLst>
        </pc:spChg>
        <pc:spChg chg="del">
          <ac:chgData name="Robert Fleet" userId="ad43ef96-6cae-4cf8-ad31-d1e297ffc7aa" providerId="ADAL" clId="{65EC4A21-21C9-4CC7-8C8B-052DB9FB1CF7}" dt="2024-10-14T01:29:15.389" v="659"/>
          <ac:spMkLst>
            <pc:docMk/>
            <pc:sldMk cId="1765446616" sldId="267"/>
            <ac:spMk id="3" creationId="{E24279D3-E9C0-7890-80DF-17E83DAA47E7}"/>
          </ac:spMkLst>
        </pc:spChg>
        <pc:spChg chg="add mod">
          <ac:chgData name="Robert Fleet" userId="ad43ef96-6cae-4cf8-ad31-d1e297ffc7aa" providerId="ADAL" clId="{65EC4A21-21C9-4CC7-8C8B-052DB9FB1CF7}" dt="2024-10-14T01:29:34.587" v="663" actId="20577"/>
          <ac:spMkLst>
            <pc:docMk/>
            <pc:sldMk cId="1765446616" sldId="267"/>
            <ac:spMk id="4" creationId="{9774C94B-B4D6-1F4C-68FC-20BFC3191219}"/>
          </ac:spMkLst>
        </pc:spChg>
      </pc:sldChg>
      <pc:sldChg chg="modSp new mod modShow">
        <pc:chgData name="Robert Fleet" userId="ad43ef96-6cae-4cf8-ad31-d1e297ffc7aa" providerId="ADAL" clId="{65EC4A21-21C9-4CC7-8C8B-052DB9FB1CF7}" dt="2024-11-03T23:27:45.522" v="2130" actId="729"/>
        <pc:sldMkLst>
          <pc:docMk/>
          <pc:sldMk cId="4110808941" sldId="267"/>
        </pc:sldMkLst>
        <pc:spChg chg="mod">
          <ac:chgData name="Robert Fleet" userId="ad43ef96-6cae-4cf8-ad31-d1e297ffc7aa" providerId="ADAL" clId="{65EC4A21-21C9-4CC7-8C8B-052DB9FB1CF7}" dt="2024-10-21T01:53:35.642" v="1203" actId="20577"/>
          <ac:spMkLst>
            <pc:docMk/>
            <pc:sldMk cId="4110808941" sldId="267"/>
            <ac:spMk id="2" creationId="{E51F412E-601A-958F-B967-AA2FC5952667}"/>
          </ac:spMkLst>
        </pc:spChg>
        <pc:spChg chg="mod">
          <ac:chgData name="Robert Fleet" userId="ad43ef96-6cae-4cf8-ad31-d1e297ffc7aa" providerId="ADAL" clId="{65EC4A21-21C9-4CC7-8C8B-052DB9FB1CF7}" dt="2024-10-21T01:55:16.215" v="1327" actId="20577"/>
          <ac:spMkLst>
            <pc:docMk/>
            <pc:sldMk cId="4110808941" sldId="267"/>
            <ac:spMk id="3" creationId="{E78BB5D6-394E-955C-C95D-434AACC10F03}"/>
          </ac:spMkLst>
        </pc:spChg>
      </pc:sldChg>
      <pc:sldChg chg="modSp new mod modShow">
        <pc:chgData name="Robert Fleet" userId="ad43ef96-6cae-4cf8-ad31-d1e297ffc7aa" providerId="ADAL" clId="{65EC4A21-21C9-4CC7-8C8B-052DB9FB1CF7}" dt="2024-11-03T23:40:31.690" v="2285" actId="729"/>
        <pc:sldMkLst>
          <pc:docMk/>
          <pc:sldMk cId="3209644060" sldId="268"/>
        </pc:sldMkLst>
        <pc:spChg chg="mod">
          <ac:chgData name="Robert Fleet" userId="ad43ef96-6cae-4cf8-ad31-d1e297ffc7aa" providerId="ADAL" clId="{65EC4A21-21C9-4CC7-8C8B-052DB9FB1CF7}" dt="2024-11-03T23:32:36.586" v="2203" actId="20577"/>
          <ac:spMkLst>
            <pc:docMk/>
            <pc:sldMk cId="3209644060" sldId="268"/>
            <ac:spMk id="2" creationId="{1A663AF7-1DF9-6286-98F7-5737286E5C3F}"/>
          </ac:spMkLst>
        </pc:spChg>
        <pc:spChg chg="mod">
          <ac:chgData name="Robert Fleet" userId="ad43ef96-6cae-4cf8-ad31-d1e297ffc7aa" providerId="ADAL" clId="{65EC4A21-21C9-4CC7-8C8B-052DB9FB1CF7}" dt="2024-11-03T23:37:28.741" v="2277" actId="20577"/>
          <ac:spMkLst>
            <pc:docMk/>
            <pc:sldMk cId="3209644060" sldId="268"/>
            <ac:spMk id="3" creationId="{204DB679-D0B3-3E2B-9C85-AFEF5596A814}"/>
          </ac:spMkLst>
        </pc:spChg>
      </pc:sldChg>
      <pc:sldChg chg="modSp new mod modShow">
        <pc:chgData name="Robert Fleet" userId="ad43ef96-6cae-4cf8-ad31-d1e297ffc7aa" providerId="ADAL" clId="{65EC4A21-21C9-4CC7-8C8B-052DB9FB1CF7}" dt="2024-11-03T23:43:30.969" v="2315" actId="729"/>
        <pc:sldMkLst>
          <pc:docMk/>
          <pc:sldMk cId="2746934376" sldId="269"/>
        </pc:sldMkLst>
        <pc:spChg chg="mod">
          <ac:chgData name="Robert Fleet" userId="ad43ef96-6cae-4cf8-ad31-d1e297ffc7aa" providerId="ADAL" clId="{65EC4A21-21C9-4CC7-8C8B-052DB9FB1CF7}" dt="2024-10-21T01:57:12.230" v="1433" actId="20577"/>
          <ac:spMkLst>
            <pc:docMk/>
            <pc:sldMk cId="2746934376" sldId="269"/>
            <ac:spMk id="2" creationId="{32DA92A1-C8C3-E8D6-5ACA-68A0EA40DB49}"/>
          </ac:spMkLst>
        </pc:spChg>
        <pc:spChg chg="mod">
          <ac:chgData name="Robert Fleet" userId="ad43ef96-6cae-4cf8-ad31-d1e297ffc7aa" providerId="ADAL" clId="{65EC4A21-21C9-4CC7-8C8B-052DB9FB1CF7}" dt="2024-10-21T01:57:18.150" v="1449" actId="20577"/>
          <ac:spMkLst>
            <pc:docMk/>
            <pc:sldMk cId="2746934376" sldId="269"/>
            <ac:spMk id="3" creationId="{2AC2FA7A-57A9-7023-1EC4-CA48EC35CA41}"/>
          </ac:spMkLst>
        </pc:spChg>
      </pc:sldChg>
      <pc:sldChg chg="modSp new mod modShow">
        <pc:chgData name="Robert Fleet" userId="ad43ef96-6cae-4cf8-ad31-d1e297ffc7aa" providerId="ADAL" clId="{65EC4A21-21C9-4CC7-8C8B-052DB9FB1CF7}" dt="2024-11-03T23:46:43.191" v="2328" actId="729"/>
        <pc:sldMkLst>
          <pc:docMk/>
          <pc:sldMk cId="630984607" sldId="270"/>
        </pc:sldMkLst>
        <pc:spChg chg="mod">
          <ac:chgData name="Robert Fleet" userId="ad43ef96-6cae-4cf8-ad31-d1e297ffc7aa" providerId="ADAL" clId="{65EC4A21-21C9-4CC7-8C8B-052DB9FB1CF7}" dt="2024-10-31T00:45:53.112" v="1761" actId="20577"/>
          <ac:spMkLst>
            <pc:docMk/>
            <pc:sldMk cId="630984607" sldId="270"/>
            <ac:spMk id="2" creationId="{E2CE9DF7-E4E2-98F6-1900-DBCB259A9B0B}"/>
          </ac:spMkLst>
        </pc:spChg>
        <pc:spChg chg="mod">
          <ac:chgData name="Robert Fleet" userId="ad43ef96-6cae-4cf8-ad31-d1e297ffc7aa" providerId="ADAL" clId="{65EC4A21-21C9-4CC7-8C8B-052DB9FB1CF7}" dt="2024-10-28T23:40:45.759" v="1533" actId="20577"/>
          <ac:spMkLst>
            <pc:docMk/>
            <pc:sldMk cId="630984607" sldId="270"/>
            <ac:spMk id="3" creationId="{51FD0708-1FA1-FAEE-A295-29E8A2B70D86}"/>
          </ac:spMkLst>
        </pc:spChg>
      </pc:sldChg>
      <pc:sldChg chg="mod ord modShow">
        <pc:chgData name="Robert Fleet" userId="ad43ef96-6cae-4cf8-ad31-d1e297ffc7aa" providerId="ADAL" clId="{65EC4A21-21C9-4CC7-8C8B-052DB9FB1CF7}" dt="2024-11-04T00:00:54.343" v="2473"/>
        <pc:sldMkLst>
          <pc:docMk/>
          <pc:sldMk cId="2169772723" sldId="271"/>
        </pc:sldMkLst>
      </pc:sldChg>
      <pc:sldChg chg="addSp delSp modSp new mod setBg modShow">
        <pc:chgData name="Robert Fleet" userId="ad43ef96-6cae-4cf8-ad31-d1e297ffc7aa" providerId="ADAL" clId="{65EC4A21-21C9-4CC7-8C8B-052DB9FB1CF7}" dt="2024-11-03T23:33:16.297" v="2208" actId="729"/>
        <pc:sldMkLst>
          <pc:docMk/>
          <pc:sldMk cId="526390825" sldId="272"/>
        </pc:sldMkLst>
        <pc:spChg chg="mod">
          <ac:chgData name="Robert Fleet" userId="ad43ef96-6cae-4cf8-ad31-d1e297ffc7aa" providerId="ADAL" clId="{65EC4A21-21C9-4CC7-8C8B-052DB9FB1CF7}" dt="2024-10-30T22:49:37.771" v="1568" actId="20577"/>
          <ac:spMkLst>
            <pc:docMk/>
            <pc:sldMk cId="526390825" sldId="272"/>
            <ac:spMk id="2" creationId="{3FEFD070-01A9-581E-6BA2-F827EB37429A}"/>
          </ac:spMkLst>
        </pc:spChg>
        <pc:spChg chg="add del mod">
          <ac:chgData name="Robert Fleet" userId="ad43ef96-6cae-4cf8-ad31-d1e297ffc7aa" providerId="ADAL" clId="{65EC4A21-21C9-4CC7-8C8B-052DB9FB1CF7}" dt="2024-10-31T00:36:46.806" v="1756" actId="13926"/>
          <ac:spMkLst>
            <pc:docMk/>
            <pc:sldMk cId="526390825" sldId="272"/>
            <ac:spMk id="3" creationId="{867B0758-2A62-009F-22AE-0D3F592349B8}"/>
          </ac:spMkLst>
        </pc:spChg>
        <pc:spChg chg="add mod">
          <ac:chgData name="Robert Fleet" userId="ad43ef96-6cae-4cf8-ad31-d1e297ffc7aa" providerId="ADAL" clId="{65EC4A21-21C9-4CC7-8C8B-052DB9FB1CF7}" dt="2024-10-30T22:49:22.167" v="1549"/>
          <ac:spMkLst>
            <pc:docMk/>
            <pc:sldMk cId="526390825" sldId="272"/>
            <ac:spMk id="4" creationId="{0E4EEEB0-2B75-B276-884B-4C9356ECE128}"/>
          </ac:spMkLst>
        </pc:spChg>
      </pc:sldChg>
      <pc:sldChg chg="modSp new mod modShow">
        <pc:chgData name="Robert Fleet" userId="ad43ef96-6cae-4cf8-ad31-d1e297ffc7aa" providerId="ADAL" clId="{65EC4A21-21C9-4CC7-8C8B-052DB9FB1CF7}" dt="2024-11-03T23:33:16.297" v="2208" actId="729"/>
        <pc:sldMkLst>
          <pc:docMk/>
          <pc:sldMk cId="1055835002" sldId="273"/>
        </pc:sldMkLst>
        <pc:spChg chg="mod">
          <ac:chgData name="Robert Fleet" userId="ad43ef96-6cae-4cf8-ad31-d1e297ffc7aa" providerId="ADAL" clId="{65EC4A21-21C9-4CC7-8C8B-052DB9FB1CF7}" dt="2024-10-30T22:50:39.279" v="1589" actId="20577"/>
          <ac:spMkLst>
            <pc:docMk/>
            <pc:sldMk cId="1055835002" sldId="273"/>
            <ac:spMk id="2" creationId="{A43B1423-2760-6C77-947A-088C8F3438F8}"/>
          </ac:spMkLst>
        </pc:spChg>
        <pc:spChg chg="mod">
          <ac:chgData name="Robert Fleet" userId="ad43ef96-6cae-4cf8-ad31-d1e297ffc7aa" providerId="ADAL" clId="{65EC4A21-21C9-4CC7-8C8B-052DB9FB1CF7}" dt="2024-10-31T00:36:56.675" v="1757" actId="13926"/>
          <ac:spMkLst>
            <pc:docMk/>
            <pc:sldMk cId="1055835002" sldId="273"/>
            <ac:spMk id="3" creationId="{3F2D173E-67E3-644B-144D-27272D9F3B2E}"/>
          </ac:spMkLst>
        </pc:spChg>
      </pc:sldChg>
      <pc:sldChg chg="modSp new mod modShow">
        <pc:chgData name="Robert Fleet" userId="ad43ef96-6cae-4cf8-ad31-d1e297ffc7aa" providerId="ADAL" clId="{65EC4A21-21C9-4CC7-8C8B-052DB9FB1CF7}" dt="2024-11-03T23:33:16.297" v="2208" actId="729"/>
        <pc:sldMkLst>
          <pc:docMk/>
          <pc:sldMk cId="936411161" sldId="274"/>
        </pc:sldMkLst>
        <pc:spChg chg="mod">
          <ac:chgData name="Robert Fleet" userId="ad43ef96-6cae-4cf8-ad31-d1e297ffc7aa" providerId="ADAL" clId="{65EC4A21-21C9-4CC7-8C8B-052DB9FB1CF7}" dt="2024-10-31T00:25:54.657" v="1616" actId="20577"/>
          <ac:spMkLst>
            <pc:docMk/>
            <pc:sldMk cId="936411161" sldId="274"/>
            <ac:spMk id="2" creationId="{98E6A9EE-DEAE-CFC9-5F84-4A42BED0AAEC}"/>
          </ac:spMkLst>
        </pc:spChg>
        <pc:spChg chg="mod">
          <ac:chgData name="Robert Fleet" userId="ad43ef96-6cae-4cf8-ad31-d1e297ffc7aa" providerId="ADAL" clId="{65EC4A21-21C9-4CC7-8C8B-052DB9FB1CF7}" dt="2024-10-31T00:57:52.831" v="1853" actId="20577"/>
          <ac:spMkLst>
            <pc:docMk/>
            <pc:sldMk cId="936411161" sldId="274"/>
            <ac:spMk id="3" creationId="{318B7931-E694-A979-5856-0D50FE12CF25}"/>
          </ac:spMkLst>
        </pc:spChg>
      </pc:sldChg>
      <pc:sldChg chg="modSp new del mod">
        <pc:chgData name="Robert Fleet" userId="ad43ef96-6cae-4cf8-ad31-d1e297ffc7aa" providerId="ADAL" clId="{65EC4A21-21C9-4CC7-8C8B-052DB9FB1CF7}" dt="2024-11-03T22:23:30.458" v="1897" actId="47"/>
        <pc:sldMkLst>
          <pc:docMk/>
          <pc:sldMk cId="183702225" sldId="275"/>
        </pc:sldMkLst>
        <pc:spChg chg="mod">
          <ac:chgData name="Robert Fleet" userId="ad43ef96-6cae-4cf8-ad31-d1e297ffc7aa" providerId="ADAL" clId="{65EC4A21-21C9-4CC7-8C8B-052DB9FB1CF7}" dt="2024-11-03T22:23:18.146" v="1896" actId="20577"/>
          <ac:spMkLst>
            <pc:docMk/>
            <pc:sldMk cId="183702225" sldId="275"/>
            <ac:spMk id="2" creationId="{A453D58A-AF97-0309-3FD1-E61E81DF634A}"/>
          </ac:spMkLst>
        </pc:spChg>
      </pc:sldChg>
      <pc:sldChg chg="modSp new mod">
        <pc:chgData name="Robert Fleet" userId="ad43ef96-6cae-4cf8-ad31-d1e297ffc7aa" providerId="ADAL" clId="{65EC4A21-21C9-4CC7-8C8B-052DB9FB1CF7}" dt="2024-11-03T22:24:14.765" v="2041" actId="20577"/>
        <pc:sldMkLst>
          <pc:docMk/>
          <pc:sldMk cId="3434935213" sldId="275"/>
        </pc:sldMkLst>
        <pc:spChg chg="mod">
          <ac:chgData name="Robert Fleet" userId="ad43ef96-6cae-4cf8-ad31-d1e297ffc7aa" providerId="ADAL" clId="{65EC4A21-21C9-4CC7-8C8B-052DB9FB1CF7}" dt="2024-11-03T22:24:14.765" v="2041" actId="20577"/>
          <ac:spMkLst>
            <pc:docMk/>
            <pc:sldMk cId="3434935213" sldId="275"/>
            <ac:spMk id="3" creationId="{2074FC7A-F3EE-8C72-19F2-6F9C6F239A59}"/>
          </ac:spMkLst>
        </pc:spChg>
      </pc:sldChg>
      <pc:sldChg chg="addSp delSp modSp new mod modClrScheme chgLayout">
        <pc:chgData name="Robert Fleet" userId="ad43ef96-6cae-4cf8-ad31-d1e297ffc7aa" providerId="ADAL" clId="{65EC4A21-21C9-4CC7-8C8B-052DB9FB1CF7}" dt="2024-11-04T00:06:18.634" v="2475" actId="26606"/>
        <pc:sldMkLst>
          <pc:docMk/>
          <pc:sldMk cId="4104158323" sldId="276"/>
        </pc:sldMkLst>
        <pc:spChg chg="mod">
          <ac:chgData name="Robert Fleet" userId="ad43ef96-6cae-4cf8-ad31-d1e297ffc7aa" providerId="ADAL" clId="{65EC4A21-21C9-4CC7-8C8B-052DB9FB1CF7}" dt="2024-11-04T00:06:18.634" v="2475" actId="26606"/>
          <ac:spMkLst>
            <pc:docMk/>
            <pc:sldMk cId="4104158323" sldId="276"/>
            <ac:spMk id="2" creationId="{6D7BED77-4AB1-592C-D22A-6613E03A5B58}"/>
          </ac:spMkLst>
        </pc:spChg>
        <pc:spChg chg="del">
          <ac:chgData name="Robert Fleet" userId="ad43ef96-6cae-4cf8-ad31-d1e297ffc7aa" providerId="ADAL" clId="{65EC4A21-21C9-4CC7-8C8B-052DB9FB1CF7}" dt="2024-11-04T00:06:18.634" v="2475" actId="26606"/>
          <ac:spMkLst>
            <pc:docMk/>
            <pc:sldMk cId="4104158323" sldId="276"/>
            <ac:spMk id="3" creationId="{FE099E70-403E-40BF-4895-EAF94BCB5342}"/>
          </ac:spMkLst>
        </pc:spChg>
        <pc:picChg chg="add mod">
          <ac:chgData name="Robert Fleet" userId="ad43ef96-6cae-4cf8-ad31-d1e297ffc7aa" providerId="ADAL" clId="{65EC4A21-21C9-4CC7-8C8B-052DB9FB1CF7}" dt="2024-11-04T00:06:18.634" v="2475" actId="26606"/>
          <ac:picMkLst>
            <pc:docMk/>
            <pc:sldMk cId="4104158323" sldId="276"/>
            <ac:picMk id="4" creationId="{502566A7-718B-AC2F-598D-F2B9B08C4BCF}"/>
          </ac:picMkLst>
        </pc:picChg>
      </pc:sldChg>
      <pc:sldChg chg="new del">
        <pc:chgData name="Robert Fleet" userId="ad43ef96-6cae-4cf8-ad31-d1e297ffc7aa" providerId="ADAL" clId="{65EC4A21-21C9-4CC7-8C8B-052DB9FB1CF7}" dt="2024-11-03T23:23:07.007" v="2093" actId="2696"/>
        <pc:sldMkLst>
          <pc:docMk/>
          <pc:sldMk cId="3195398004" sldId="277"/>
        </pc:sldMkLst>
      </pc:sldChg>
      <pc:sldChg chg="addSp delSp modSp new mod">
        <pc:chgData name="Robert Fleet" userId="ad43ef96-6cae-4cf8-ad31-d1e297ffc7aa" providerId="ADAL" clId="{65EC4A21-21C9-4CC7-8C8B-052DB9FB1CF7}" dt="2024-11-03T23:23:45.663" v="2097" actId="26606"/>
        <pc:sldMkLst>
          <pc:docMk/>
          <pc:sldMk cId="1802211652" sldId="278"/>
        </pc:sldMkLst>
        <pc:spChg chg="mod">
          <ac:chgData name="Robert Fleet" userId="ad43ef96-6cae-4cf8-ad31-d1e297ffc7aa" providerId="ADAL" clId="{65EC4A21-21C9-4CC7-8C8B-052DB9FB1CF7}" dt="2024-11-03T23:23:45.663" v="2097" actId="26606"/>
          <ac:spMkLst>
            <pc:docMk/>
            <pc:sldMk cId="1802211652" sldId="278"/>
            <ac:spMk id="2" creationId="{B2AA4264-B24D-4C75-771F-5D3C119DD204}"/>
          </ac:spMkLst>
        </pc:spChg>
        <pc:spChg chg="del">
          <ac:chgData name="Robert Fleet" userId="ad43ef96-6cae-4cf8-ad31-d1e297ffc7aa" providerId="ADAL" clId="{65EC4A21-21C9-4CC7-8C8B-052DB9FB1CF7}" dt="2024-11-03T23:23:27.046" v="2095"/>
          <ac:spMkLst>
            <pc:docMk/>
            <pc:sldMk cId="1802211652" sldId="278"/>
            <ac:spMk id="3" creationId="{BD274353-A4BA-7632-6B4B-36D1C1116FBE}"/>
          </ac:spMkLst>
        </pc:spChg>
        <pc:spChg chg="add del mod">
          <ac:chgData name="Robert Fleet" userId="ad43ef96-6cae-4cf8-ad31-d1e297ffc7aa" providerId="ADAL" clId="{65EC4A21-21C9-4CC7-8C8B-052DB9FB1CF7}" dt="2024-11-03T23:23:45.663" v="2097" actId="26606"/>
          <ac:spMkLst>
            <pc:docMk/>
            <pc:sldMk cId="1802211652" sldId="278"/>
            <ac:spMk id="4" creationId="{06CDE325-5C00-F8B6-957C-62E7A33E99D9}"/>
          </ac:spMkLst>
        </pc:spChg>
        <pc:graphicFrameChg chg="add">
          <ac:chgData name="Robert Fleet" userId="ad43ef96-6cae-4cf8-ad31-d1e297ffc7aa" providerId="ADAL" clId="{65EC4A21-21C9-4CC7-8C8B-052DB9FB1CF7}" dt="2024-11-03T23:23:45.663" v="2097" actId="26606"/>
          <ac:graphicFrameMkLst>
            <pc:docMk/>
            <pc:sldMk cId="1802211652" sldId="278"/>
            <ac:graphicFrameMk id="6" creationId="{CAB51F25-52DE-91B4-9677-14F4B3131A14}"/>
          </ac:graphicFrameMkLst>
        </pc:graphicFrameChg>
      </pc:sldChg>
      <pc:sldChg chg="addSp delSp modSp new mod">
        <pc:chgData name="Robert Fleet" userId="ad43ef96-6cae-4cf8-ad31-d1e297ffc7aa" providerId="ADAL" clId="{65EC4A21-21C9-4CC7-8C8B-052DB9FB1CF7}" dt="2024-11-03T23:25:04.392" v="2110" actId="26606"/>
        <pc:sldMkLst>
          <pc:docMk/>
          <pc:sldMk cId="262562819" sldId="279"/>
        </pc:sldMkLst>
        <pc:spChg chg="mod">
          <ac:chgData name="Robert Fleet" userId="ad43ef96-6cae-4cf8-ad31-d1e297ffc7aa" providerId="ADAL" clId="{65EC4A21-21C9-4CC7-8C8B-052DB9FB1CF7}" dt="2024-11-03T23:25:04.392" v="2110" actId="26606"/>
          <ac:spMkLst>
            <pc:docMk/>
            <pc:sldMk cId="262562819" sldId="279"/>
            <ac:spMk id="2" creationId="{C258957D-EE0A-C492-7730-7E81221FAB06}"/>
          </ac:spMkLst>
        </pc:spChg>
        <pc:spChg chg="del">
          <ac:chgData name="Robert Fleet" userId="ad43ef96-6cae-4cf8-ad31-d1e297ffc7aa" providerId="ADAL" clId="{65EC4A21-21C9-4CC7-8C8B-052DB9FB1CF7}" dt="2024-11-03T23:24:17.861" v="2100"/>
          <ac:spMkLst>
            <pc:docMk/>
            <pc:sldMk cId="262562819" sldId="279"/>
            <ac:spMk id="3" creationId="{DB70A93C-8455-AED0-F51E-180525EDF389}"/>
          </ac:spMkLst>
        </pc:spChg>
        <pc:spChg chg="add del mod">
          <ac:chgData name="Robert Fleet" userId="ad43ef96-6cae-4cf8-ad31-d1e297ffc7aa" providerId="ADAL" clId="{65EC4A21-21C9-4CC7-8C8B-052DB9FB1CF7}" dt="2024-11-03T23:25:04.392" v="2110" actId="26606"/>
          <ac:spMkLst>
            <pc:docMk/>
            <pc:sldMk cId="262562819" sldId="279"/>
            <ac:spMk id="4" creationId="{6B3E8686-3BB0-290E-07A2-C426663CF750}"/>
          </ac:spMkLst>
        </pc:spChg>
        <pc:graphicFrameChg chg="add del">
          <ac:chgData name="Robert Fleet" userId="ad43ef96-6cae-4cf8-ad31-d1e297ffc7aa" providerId="ADAL" clId="{65EC4A21-21C9-4CC7-8C8B-052DB9FB1CF7}" dt="2024-11-03T23:25:04.392" v="2110" actId="26606"/>
          <ac:graphicFrameMkLst>
            <pc:docMk/>
            <pc:sldMk cId="262562819" sldId="279"/>
            <ac:graphicFrameMk id="6" creationId="{9EE812D6-ACF9-0BB7-3748-4079878C2ED4}"/>
          </ac:graphicFrameMkLst>
        </pc:graphicFrameChg>
      </pc:sldChg>
      <pc:sldChg chg="addSp delSp modSp new mod modClrScheme chgLayout">
        <pc:chgData name="Robert Fleet" userId="ad43ef96-6cae-4cf8-ad31-d1e297ffc7aa" providerId="ADAL" clId="{65EC4A21-21C9-4CC7-8C8B-052DB9FB1CF7}" dt="2024-11-03T23:26:22.553" v="2127" actId="26606"/>
        <pc:sldMkLst>
          <pc:docMk/>
          <pc:sldMk cId="3168463764" sldId="280"/>
        </pc:sldMkLst>
        <pc:spChg chg="mod">
          <ac:chgData name="Robert Fleet" userId="ad43ef96-6cae-4cf8-ad31-d1e297ffc7aa" providerId="ADAL" clId="{65EC4A21-21C9-4CC7-8C8B-052DB9FB1CF7}" dt="2024-11-03T23:26:22.553" v="2127" actId="26606"/>
          <ac:spMkLst>
            <pc:docMk/>
            <pc:sldMk cId="3168463764" sldId="280"/>
            <ac:spMk id="2" creationId="{0AB8DE74-F609-2228-F481-001241371C80}"/>
          </ac:spMkLst>
        </pc:spChg>
        <pc:spChg chg="del">
          <ac:chgData name="Robert Fleet" userId="ad43ef96-6cae-4cf8-ad31-d1e297ffc7aa" providerId="ADAL" clId="{65EC4A21-21C9-4CC7-8C8B-052DB9FB1CF7}" dt="2024-11-03T23:25:37.106" v="2114"/>
          <ac:spMkLst>
            <pc:docMk/>
            <pc:sldMk cId="3168463764" sldId="280"/>
            <ac:spMk id="3" creationId="{44FB1FA5-14AF-E819-ADA5-452922F88F8E}"/>
          </ac:spMkLst>
        </pc:spChg>
        <pc:spChg chg="add del mod">
          <ac:chgData name="Robert Fleet" userId="ad43ef96-6cae-4cf8-ad31-d1e297ffc7aa" providerId="ADAL" clId="{65EC4A21-21C9-4CC7-8C8B-052DB9FB1CF7}" dt="2024-11-03T23:26:22.553" v="2127" actId="26606"/>
          <ac:spMkLst>
            <pc:docMk/>
            <pc:sldMk cId="3168463764" sldId="280"/>
            <ac:spMk id="4" creationId="{5F33948A-B663-B6B8-A6F3-7E79D7663E94}"/>
          </ac:spMkLst>
        </pc:spChg>
        <pc:graphicFrameChg chg="add mod">
          <ac:chgData name="Robert Fleet" userId="ad43ef96-6cae-4cf8-ad31-d1e297ffc7aa" providerId="ADAL" clId="{65EC4A21-21C9-4CC7-8C8B-052DB9FB1CF7}" dt="2024-11-03T23:26:22.553" v="2127" actId="26606"/>
          <ac:graphicFrameMkLst>
            <pc:docMk/>
            <pc:sldMk cId="3168463764" sldId="280"/>
            <ac:graphicFrameMk id="6" creationId="{5BFB837E-4335-FB72-89C8-D02B834F261B}"/>
          </ac:graphicFrameMkLst>
        </pc:graphicFrameChg>
      </pc:sldChg>
      <pc:sldChg chg="new del">
        <pc:chgData name="Robert Fleet" userId="ad43ef96-6cae-4cf8-ad31-d1e297ffc7aa" providerId="ADAL" clId="{65EC4A21-21C9-4CC7-8C8B-052DB9FB1CF7}" dt="2024-11-03T23:28:02.120" v="2133" actId="2696"/>
        <pc:sldMkLst>
          <pc:docMk/>
          <pc:sldMk cId="3444417065" sldId="281"/>
        </pc:sldMkLst>
      </pc:sldChg>
      <pc:sldChg chg="addSp delSp modSp new mod modClrScheme chgLayout">
        <pc:chgData name="Robert Fleet" userId="ad43ef96-6cae-4cf8-ad31-d1e297ffc7aa" providerId="ADAL" clId="{65EC4A21-21C9-4CC7-8C8B-052DB9FB1CF7}" dt="2024-11-04T00:08:34.724" v="2477" actId="26606"/>
        <pc:sldMkLst>
          <pc:docMk/>
          <pc:sldMk cId="3809982352" sldId="282"/>
        </pc:sldMkLst>
        <pc:spChg chg="mod">
          <ac:chgData name="Robert Fleet" userId="ad43ef96-6cae-4cf8-ad31-d1e297ffc7aa" providerId="ADAL" clId="{65EC4A21-21C9-4CC7-8C8B-052DB9FB1CF7}" dt="2024-11-04T00:08:34.724" v="2477" actId="26606"/>
          <ac:spMkLst>
            <pc:docMk/>
            <pc:sldMk cId="3809982352" sldId="282"/>
            <ac:spMk id="2" creationId="{D10B31B1-31B7-36F5-D1C1-CE79158B7507}"/>
          </ac:spMkLst>
        </pc:spChg>
        <pc:spChg chg="del">
          <ac:chgData name="Robert Fleet" userId="ad43ef96-6cae-4cf8-ad31-d1e297ffc7aa" providerId="ADAL" clId="{65EC4A21-21C9-4CC7-8C8B-052DB9FB1CF7}" dt="2024-11-04T00:08:34.724" v="2477" actId="26606"/>
          <ac:spMkLst>
            <pc:docMk/>
            <pc:sldMk cId="3809982352" sldId="282"/>
            <ac:spMk id="3" creationId="{F97DB175-F0D2-0B78-A997-B07DC0E89F52}"/>
          </ac:spMkLst>
        </pc:spChg>
        <pc:picChg chg="add mod">
          <ac:chgData name="Robert Fleet" userId="ad43ef96-6cae-4cf8-ad31-d1e297ffc7aa" providerId="ADAL" clId="{65EC4A21-21C9-4CC7-8C8B-052DB9FB1CF7}" dt="2024-11-04T00:08:34.724" v="2477" actId="26606"/>
          <ac:picMkLst>
            <pc:docMk/>
            <pc:sldMk cId="3809982352" sldId="282"/>
            <ac:picMk id="4" creationId="{1A818184-DB84-8073-805A-A01B7CB0FA52}"/>
          </ac:picMkLst>
        </pc:picChg>
      </pc:sldChg>
      <pc:sldChg chg="addSp delSp modSp new mod">
        <pc:chgData name="Robert Fleet" userId="ad43ef96-6cae-4cf8-ad31-d1e297ffc7aa" providerId="ADAL" clId="{65EC4A21-21C9-4CC7-8C8B-052DB9FB1CF7}" dt="2024-11-03T23:30:21.368" v="2146" actId="255"/>
        <pc:sldMkLst>
          <pc:docMk/>
          <pc:sldMk cId="455714015" sldId="283"/>
        </pc:sldMkLst>
        <pc:spChg chg="mod">
          <ac:chgData name="Robert Fleet" userId="ad43ef96-6cae-4cf8-ad31-d1e297ffc7aa" providerId="ADAL" clId="{65EC4A21-21C9-4CC7-8C8B-052DB9FB1CF7}" dt="2024-11-03T23:28:31.918" v="2136"/>
          <ac:spMkLst>
            <pc:docMk/>
            <pc:sldMk cId="455714015" sldId="283"/>
            <ac:spMk id="2" creationId="{61E3EC1F-39AD-C23F-7144-5B1D41D3B41E}"/>
          </ac:spMkLst>
        </pc:spChg>
        <pc:spChg chg="del">
          <ac:chgData name="Robert Fleet" userId="ad43ef96-6cae-4cf8-ad31-d1e297ffc7aa" providerId="ADAL" clId="{65EC4A21-21C9-4CC7-8C8B-052DB9FB1CF7}" dt="2024-11-03T23:29:22.922" v="2137"/>
          <ac:spMkLst>
            <pc:docMk/>
            <pc:sldMk cId="455714015" sldId="283"/>
            <ac:spMk id="3" creationId="{5EA736C6-E2A1-0593-6DAD-B20AFD0548E0}"/>
          </ac:spMkLst>
        </pc:spChg>
        <pc:spChg chg="add mod">
          <ac:chgData name="Robert Fleet" userId="ad43ef96-6cae-4cf8-ad31-d1e297ffc7aa" providerId="ADAL" clId="{65EC4A21-21C9-4CC7-8C8B-052DB9FB1CF7}" dt="2024-11-03T23:30:21.368" v="2146" actId="255"/>
          <ac:spMkLst>
            <pc:docMk/>
            <pc:sldMk cId="455714015" sldId="283"/>
            <ac:spMk id="4" creationId="{32B803FE-D2EE-6D7C-A1DF-93A24A8E8DD1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3T23:31:08.418" v="2160" actId="255"/>
        <pc:sldMkLst>
          <pc:docMk/>
          <pc:sldMk cId="892971908" sldId="284"/>
        </pc:sldMkLst>
        <pc:spChg chg="mod">
          <ac:chgData name="Robert Fleet" userId="ad43ef96-6cae-4cf8-ad31-d1e297ffc7aa" providerId="ADAL" clId="{65EC4A21-21C9-4CC7-8C8B-052DB9FB1CF7}" dt="2024-11-03T23:30:38.845" v="2148"/>
          <ac:spMkLst>
            <pc:docMk/>
            <pc:sldMk cId="892971908" sldId="284"/>
            <ac:spMk id="2" creationId="{D4746CD4-7F5D-F02C-DBEA-D6D9DCD27797}"/>
          </ac:spMkLst>
        </pc:spChg>
        <pc:spChg chg="del">
          <ac:chgData name="Robert Fleet" userId="ad43ef96-6cae-4cf8-ad31-d1e297ffc7aa" providerId="ADAL" clId="{65EC4A21-21C9-4CC7-8C8B-052DB9FB1CF7}" dt="2024-11-03T23:30:46.432" v="2149"/>
          <ac:spMkLst>
            <pc:docMk/>
            <pc:sldMk cId="892971908" sldId="284"/>
            <ac:spMk id="3" creationId="{48505517-9A5F-CA51-9850-E41E506B2798}"/>
          </ac:spMkLst>
        </pc:spChg>
        <pc:spChg chg="add mod">
          <ac:chgData name="Robert Fleet" userId="ad43ef96-6cae-4cf8-ad31-d1e297ffc7aa" providerId="ADAL" clId="{65EC4A21-21C9-4CC7-8C8B-052DB9FB1CF7}" dt="2024-11-03T23:31:08.418" v="2160" actId="255"/>
          <ac:spMkLst>
            <pc:docMk/>
            <pc:sldMk cId="892971908" sldId="284"/>
            <ac:spMk id="4" creationId="{BDAE518B-921A-7724-16E4-E60ADC7C956B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3T23:32:01.664" v="2171" actId="1076"/>
        <pc:sldMkLst>
          <pc:docMk/>
          <pc:sldMk cId="538565006" sldId="285"/>
        </pc:sldMkLst>
        <pc:spChg chg="mod">
          <ac:chgData name="Robert Fleet" userId="ad43ef96-6cae-4cf8-ad31-d1e297ffc7aa" providerId="ADAL" clId="{65EC4A21-21C9-4CC7-8C8B-052DB9FB1CF7}" dt="2024-11-03T23:31:25.068" v="2162"/>
          <ac:spMkLst>
            <pc:docMk/>
            <pc:sldMk cId="538565006" sldId="285"/>
            <ac:spMk id="2" creationId="{FAAFF8C3-5860-0BDF-6817-065BCF81C0A9}"/>
          </ac:spMkLst>
        </pc:spChg>
        <pc:spChg chg="del">
          <ac:chgData name="Robert Fleet" userId="ad43ef96-6cae-4cf8-ad31-d1e297ffc7aa" providerId="ADAL" clId="{65EC4A21-21C9-4CC7-8C8B-052DB9FB1CF7}" dt="2024-11-03T23:31:35.118" v="2163"/>
          <ac:spMkLst>
            <pc:docMk/>
            <pc:sldMk cId="538565006" sldId="285"/>
            <ac:spMk id="3" creationId="{488AC7FB-C7A4-9CAB-AA37-F02857BB51D3}"/>
          </ac:spMkLst>
        </pc:spChg>
        <pc:spChg chg="add mod">
          <ac:chgData name="Robert Fleet" userId="ad43ef96-6cae-4cf8-ad31-d1e297ffc7aa" providerId="ADAL" clId="{65EC4A21-21C9-4CC7-8C8B-052DB9FB1CF7}" dt="2024-11-03T23:32:01.664" v="2171" actId="1076"/>
          <ac:spMkLst>
            <pc:docMk/>
            <pc:sldMk cId="538565006" sldId="285"/>
            <ac:spMk id="4" creationId="{14FE5A8C-4420-B3C3-12FC-C2B1E2A245CD}"/>
          </ac:spMkLst>
        </pc:spChg>
      </pc:sldChg>
      <pc:sldChg chg="addSp delSp modSp new mod modClrScheme modShow chgLayout">
        <pc:chgData name="Robert Fleet" userId="ad43ef96-6cae-4cf8-ad31-d1e297ffc7aa" providerId="ADAL" clId="{65EC4A21-21C9-4CC7-8C8B-052DB9FB1CF7}" dt="2024-11-04T00:10:03.170" v="2479" actId="26606"/>
        <pc:sldMkLst>
          <pc:docMk/>
          <pc:sldMk cId="1611588500" sldId="286"/>
        </pc:sldMkLst>
        <pc:spChg chg="mod">
          <ac:chgData name="Robert Fleet" userId="ad43ef96-6cae-4cf8-ad31-d1e297ffc7aa" providerId="ADAL" clId="{65EC4A21-21C9-4CC7-8C8B-052DB9FB1CF7}" dt="2024-11-04T00:10:03.170" v="2479" actId="26606"/>
          <ac:spMkLst>
            <pc:docMk/>
            <pc:sldMk cId="1611588500" sldId="286"/>
            <ac:spMk id="2" creationId="{481764DF-E566-6CBD-205E-082ACC0D56BE}"/>
          </ac:spMkLst>
        </pc:spChg>
        <pc:spChg chg="del">
          <ac:chgData name="Robert Fleet" userId="ad43ef96-6cae-4cf8-ad31-d1e297ffc7aa" providerId="ADAL" clId="{65EC4A21-21C9-4CC7-8C8B-052DB9FB1CF7}" dt="2024-11-04T00:10:03.170" v="2479" actId="26606"/>
          <ac:spMkLst>
            <pc:docMk/>
            <pc:sldMk cId="1611588500" sldId="286"/>
            <ac:spMk id="3" creationId="{79662ABB-060D-5732-74C4-09A86A26EDEB}"/>
          </ac:spMkLst>
        </pc:spChg>
        <pc:picChg chg="add mod">
          <ac:chgData name="Robert Fleet" userId="ad43ef96-6cae-4cf8-ad31-d1e297ffc7aa" providerId="ADAL" clId="{65EC4A21-21C9-4CC7-8C8B-052DB9FB1CF7}" dt="2024-11-04T00:10:03.170" v="2479" actId="26606"/>
          <ac:picMkLst>
            <pc:docMk/>
            <pc:sldMk cId="1611588500" sldId="286"/>
            <ac:picMk id="4" creationId="{7B1E41AD-07E3-A785-DB37-2D9F19836924}"/>
          </ac:picMkLst>
        </pc:picChg>
      </pc:sldChg>
      <pc:sldChg chg="addSp delSp modSp new mod modClrScheme chgLayout">
        <pc:chgData name="Robert Fleet" userId="ad43ef96-6cae-4cf8-ad31-d1e297ffc7aa" providerId="ADAL" clId="{65EC4A21-21C9-4CC7-8C8B-052DB9FB1CF7}" dt="2024-11-03T23:41:29.903" v="2298" actId="20577"/>
        <pc:sldMkLst>
          <pc:docMk/>
          <pc:sldMk cId="2355278199" sldId="287"/>
        </pc:sldMkLst>
        <pc:spChg chg="del mod ord">
          <ac:chgData name="Robert Fleet" userId="ad43ef96-6cae-4cf8-ad31-d1e297ffc7aa" providerId="ADAL" clId="{65EC4A21-21C9-4CC7-8C8B-052DB9FB1CF7}" dt="2024-11-03T23:40:41.076" v="2287" actId="700"/>
          <ac:spMkLst>
            <pc:docMk/>
            <pc:sldMk cId="2355278199" sldId="287"/>
            <ac:spMk id="2" creationId="{0EB87ACC-B785-ED75-B902-AD2ED1CF9F83}"/>
          </ac:spMkLst>
        </pc:spChg>
        <pc:spChg chg="del mod ord">
          <ac:chgData name="Robert Fleet" userId="ad43ef96-6cae-4cf8-ad31-d1e297ffc7aa" providerId="ADAL" clId="{65EC4A21-21C9-4CC7-8C8B-052DB9FB1CF7}" dt="2024-11-03T23:40:41.076" v="2287" actId="700"/>
          <ac:spMkLst>
            <pc:docMk/>
            <pc:sldMk cId="2355278199" sldId="287"/>
            <ac:spMk id="3" creationId="{753E24F0-C4BD-000F-5EF0-FD068F4AEC3B}"/>
          </ac:spMkLst>
        </pc:spChg>
        <pc:spChg chg="add mod ord">
          <ac:chgData name="Robert Fleet" userId="ad43ef96-6cae-4cf8-ad31-d1e297ffc7aa" providerId="ADAL" clId="{65EC4A21-21C9-4CC7-8C8B-052DB9FB1CF7}" dt="2024-11-03T23:40:48.246" v="2288"/>
          <ac:spMkLst>
            <pc:docMk/>
            <pc:sldMk cId="2355278199" sldId="287"/>
            <ac:spMk id="4" creationId="{F2FD47A6-C207-DB3D-21CB-FF696F445593}"/>
          </ac:spMkLst>
        </pc:spChg>
        <pc:spChg chg="add del mod ord">
          <ac:chgData name="Robert Fleet" userId="ad43ef96-6cae-4cf8-ad31-d1e297ffc7aa" providerId="ADAL" clId="{65EC4A21-21C9-4CC7-8C8B-052DB9FB1CF7}" dt="2024-11-03T23:41:01.144" v="2289"/>
          <ac:spMkLst>
            <pc:docMk/>
            <pc:sldMk cId="2355278199" sldId="287"/>
            <ac:spMk id="5" creationId="{317FA8B3-1118-5529-505F-B96D965C38DF}"/>
          </ac:spMkLst>
        </pc:spChg>
        <pc:spChg chg="add mod">
          <ac:chgData name="Robert Fleet" userId="ad43ef96-6cae-4cf8-ad31-d1e297ffc7aa" providerId="ADAL" clId="{65EC4A21-21C9-4CC7-8C8B-052DB9FB1CF7}" dt="2024-11-03T23:41:29.903" v="2298" actId="20577"/>
          <ac:spMkLst>
            <pc:docMk/>
            <pc:sldMk cId="2355278199" sldId="287"/>
            <ac:spMk id="6" creationId="{6C5E30B4-A581-387C-FC48-947179F6C84C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3T23:42:15.660" v="2308" actId="255"/>
        <pc:sldMkLst>
          <pc:docMk/>
          <pc:sldMk cId="4259024832" sldId="288"/>
        </pc:sldMkLst>
        <pc:spChg chg="mod">
          <ac:chgData name="Robert Fleet" userId="ad43ef96-6cae-4cf8-ad31-d1e297ffc7aa" providerId="ADAL" clId="{65EC4A21-21C9-4CC7-8C8B-052DB9FB1CF7}" dt="2024-11-03T23:41:42.351" v="2300"/>
          <ac:spMkLst>
            <pc:docMk/>
            <pc:sldMk cId="4259024832" sldId="288"/>
            <ac:spMk id="2" creationId="{3274F603-8263-BF87-F25F-C009C669B6D7}"/>
          </ac:spMkLst>
        </pc:spChg>
        <pc:spChg chg="del">
          <ac:chgData name="Robert Fleet" userId="ad43ef96-6cae-4cf8-ad31-d1e297ffc7aa" providerId="ADAL" clId="{65EC4A21-21C9-4CC7-8C8B-052DB9FB1CF7}" dt="2024-11-03T23:41:52.575" v="2301"/>
          <ac:spMkLst>
            <pc:docMk/>
            <pc:sldMk cId="4259024832" sldId="288"/>
            <ac:spMk id="3" creationId="{167A9B4D-BB92-AD08-22DB-BB3DA29BD3F0}"/>
          </ac:spMkLst>
        </pc:spChg>
        <pc:spChg chg="add mod">
          <ac:chgData name="Robert Fleet" userId="ad43ef96-6cae-4cf8-ad31-d1e297ffc7aa" providerId="ADAL" clId="{65EC4A21-21C9-4CC7-8C8B-052DB9FB1CF7}" dt="2024-11-03T23:42:15.660" v="2308" actId="255"/>
          <ac:spMkLst>
            <pc:docMk/>
            <pc:sldMk cId="4259024832" sldId="288"/>
            <ac:spMk id="4" creationId="{28EAE56C-69D0-E263-DAA0-2DBD13DAF09F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3T23:43:16.813" v="2314" actId="20577"/>
        <pc:sldMkLst>
          <pc:docMk/>
          <pc:sldMk cId="2169950008" sldId="289"/>
        </pc:sldMkLst>
        <pc:spChg chg="mod">
          <ac:chgData name="Robert Fleet" userId="ad43ef96-6cae-4cf8-ad31-d1e297ffc7aa" providerId="ADAL" clId="{65EC4A21-21C9-4CC7-8C8B-052DB9FB1CF7}" dt="2024-11-03T23:42:55.496" v="2310"/>
          <ac:spMkLst>
            <pc:docMk/>
            <pc:sldMk cId="2169950008" sldId="289"/>
            <ac:spMk id="2" creationId="{CC216811-3547-8DEC-17B4-6B841FF9A5DA}"/>
          </ac:spMkLst>
        </pc:spChg>
        <pc:spChg chg="del">
          <ac:chgData name="Robert Fleet" userId="ad43ef96-6cae-4cf8-ad31-d1e297ffc7aa" providerId="ADAL" clId="{65EC4A21-21C9-4CC7-8C8B-052DB9FB1CF7}" dt="2024-11-03T23:43:04.629" v="2311"/>
          <ac:spMkLst>
            <pc:docMk/>
            <pc:sldMk cId="2169950008" sldId="289"/>
            <ac:spMk id="3" creationId="{26813D99-609E-03F5-A882-B8E39BC2AEBE}"/>
          </ac:spMkLst>
        </pc:spChg>
        <pc:spChg chg="add mod">
          <ac:chgData name="Robert Fleet" userId="ad43ef96-6cae-4cf8-ad31-d1e297ffc7aa" providerId="ADAL" clId="{65EC4A21-21C9-4CC7-8C8B-052DB9FB1CF7}" dt="2024-11-03T23:43:16.813" v="2314" actId="20577"/>
          <ac:spMkLst>
            <pc:docMk/>
            <pc:sldMk cId="2169950008" sldId="289"/>
            <ac:spMk id="4" creationId="{38B2177F-1FBE-1DC5-22FE-A600A7860D46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3T23:46:37.751" v="2327" actId="5793"/>
        <pc:sldMkLst>
          <pc:docMk/>
          <pc:sldMk cId="2883887767" sldId="290"/>
        </pc:sldMkLst>
        <pc:spChg chg="mod">
          <ac:chgData name="Robert Fleet" userId="ad43ef96-6cae-4cf8-ad31-d1e297ffc7aa" providerId="ADAL" clId="{65EC4A21-21C9-4CC7-8C8B-052DB9FB1CF7}" dt="2024-11-03T23:46:13.700" v="2321"/>
          <ac:spMkLst>
            <pc:docMk/>
            <pc:sldMk cId="2883887767" sldId="290"/>
            <ac:spMk id="2" creationId="{DDE3824D-7AE5-DA12-594C-72E6D35DD777}"/>
          </ac:spMkLst>
        </pc:spChg>
        <pc:spChg chg="del">
          <ac:chgData name="Robert Fleet" userId="ad43ef96-6cae-4cf8-ad31-d1e297ffc7aa" providerId="ADAL" clId="{65EC4A21-21C9-4CC7-8C8B-052DB9FB1CF7}" dt="2024-11-03T23:46:23.345" v="2322"/>
          <ac:spMkLst>
            <pc:docMk/>
            <pc:sldMk cId="2883887767" sldId="290"/>
            <ac:spMk id="3" creationId="{634E3E74-F949-21A9-75D2-1778C5B3F83D}"/>
          </ac:spMkLst>
        </pc:spChg>
        <pc:spChg chg="add mod">
          <ac:chgData name="Robert Fleet" userId="ad43ef96-6cae-4cf8-ad31-d1e297ffc7aa" providerId="ADAL" clId="{65EC4A21-21C9-4CC7-8C8B-052DB9FB1CF7}" dt="2024-11-03T23:46:37.751" v="2327" actId="5793"/>
          <ac:spMkLst>
            <pc:docMk/>
            <pc:sldMk cId="2883887767" sldId="290"/>
            <ac:spMk id="4" creationId="{B22780C5-DB48-3E51-030C-F114BD1BDDFA}"/>
          </ac:spMkLst>
        </pc:spChg>
      </pc:sldChg>
      <pc:sldChg chg="addSp delSp modSp new mod ord modClrScheme chgLayout">
        <pc:chgData name="Robert Fleet" userId="ad43ef96-6cae-4cf8-ad31-d1e297ffc7aa" providerId="ADAL" clId="{65EC4A21-21C9-4CC7-8C8B-052DB9FB1CF7}" dt="2024-11-04T00:12:39.042" v="2481" actId="26606"/>
        <pc:sldMkLst>
          <pc:docMk/>
          <pc:sldMk cId="2910387331" sldId="291"/>
        </pc:sldMkLst>
        <pc:spChg chg="mod">
          <ac:chgData name="Robert Fleet" userId="ad43ef96-6cae-4cf8-ad31-d1e297ffc7aa" providerId="ADAL" clId="{65EC4A21-21C9-4CC7-8C8B-052DB9FB1CF7}" dt="2024-11-04T00:12:39.042" v="2481" actId="26606"/>
          <ac:spMkLst>
            <pc:docMk/>
            <pc:sldMk cId="2910387331" sldId="291"/>
            <ac:spMk id="2" creationId="{D571B885-229E-2969-718C-5520F9D8E5D0}"/>
          </ac:spMkLst>
        </pc:spChg>
        <pc:spChg chg="del">
          <ac:chgData name="Robert Fleet" userId="ad43ef96-6cae-4cf8-ad31-d1e297ffc7aa" providerId="ADAL" clId="{65EC4A21-21C9-4CC7-8C8B-052DB9FB1CF7}" dt="2024-11-04T00:12:39.042" v="2481" actId="26606"/>
          <ac:spMkLst>
            <pc:docMk/>
            <pc:sldMk cId="2910387331" sldId="291"/>
            <ac:spMk id="3" creationId="{17740082-75F8-6389-3205-B5FFF18DBD68}"/>
          </ac:spMkLst>
        </pc:spChg>
        <pc:picChg chg="add mod">
          <ac:chgData name="Robert Fleet" userId="ad43ef96-6cae-4cf8-ad31-d1e297ffc7aa" providerId="ADAL" clId="{65EC4A21-21C9-4CC7-8C8B-052DB9FB1CF7}" dt="2024-11-04T00:12:39.042" v="2481" actId="26606"/>
          <ac:picMkLst>
            <pc:docMk/>
            <pc:sldMk cId="2910387331" sldId="291"/>
            <ac:picMk id="4" creationId="{BB11EC97-D4B2-CF25-4D37-53858BE1923E}"/>
          </ac:picMkLst>
        </pc:picChg>
      </pc:sldChg>
      <pc:sldChg chg="addSp delSp modSp new mod">
        <pc:chgData name="Robert Fleet" userId="ad43ef96-6cae-4cf8-ad31-d1e297ffc7aa" providerId="ADAL" clId="{65EC4A21-21C9-4CC7-8C8B-052DB9FB1CF7}" dt="2024-11-03T23:47:40.651" v="2344" actId="255"/>
        <pc:sldMkLst>
          <pc:docMk/>
          <pc:sldMk cId="2462514915" sldId="292"/>
        </pc:sldMkLst>
        <pc:spChg chg="mod">
          <ac:chgData name="Robert Fleet" userId="ad43ef96-6cae-4cf8-ad31-d1e297ffc7aa" providerId="ADAL" clId="{65EC4A21-21C9-4CC7-8C8B-052DB9FB1CF7}" dt="2024-11-03T23:47:11.803" v="2334"/>
          <ac:spMkLst>
            <pc:docMk/>
            <pc:sldMk cId="2462514915" sldId="292"/>
            <ac:spMk id="2" creationId="{5BB6DFAE-DF7A-BEEE-36C6-2927147E4913}"/>
          </ac:spMkLst>
        </pc:spChg>
        <pc:spChg chg="del">
          <ac:chgData name="Robert Fleet" userId="ad43ef96-6cae-4cf8-ad31-d1e297ffc7aa" providerId="ADAL" clId="{65EC4A21-21C9-4CC7-8C8B-052DB9FB1CF7}" dt="2024-11-03T23:47:20.912" v="2335"/>
          <ac:spMkLst>
            <pc:docMk/>
            <pc:sldMk cId="2462514915" sldId="292"/>
            <ac:spMk id="3" creationId="{0F1A115E-8AE6-93ED-4850-FB3624E1B80C}"/>
          </ac:spMkLst>
        </pc:spChg>
        <pc:spChg chg="add mod">
          <ac:chgData name="Robert Fleet" userId="ad43ef96-6cae-4cf8-ad31-d1e297ffc7aa" providerId="ADAL" clId="{65EC4A21-21C9-4CC7-8C8B-052DB9FB1CF7}" dt="2024-11-03T23:47:40.651" v="2344" actId="255"/>
          <ac:spMkLst>
            <pc:docMk/>
            <pc:sldMk cId="2462514915" sldId="292"/>
            <ac:spMk id="4" creationId="{1DF60113-9580-B793-282D-9E3BCE39B920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3T23:48:24.968" v="2353" actId="1076"/>
        <pc:sldMkLst>
          <pc:docMk/>
          <pc:sldMk cId="494574005" sldId="293"/>
        </pc:sldMkLst>
        <pc:spChg chg="mod">
          <ac:chgData name="Robert Fleet" userId="ad43ef96-6cae-4cf8-ad31-d1e297ffc7aa" providerId="ADAL" clId="{65EC4A21-21C9-4CC7-8C8B-052DB9FB1CF7}" dt="2024-11-03T23:47:58.931" v="2346"/>
          <ac:spMkLst>
            <pc:docMk/>
            <pc:sldMk cId="494574005" sldId="293"/>
            <ac:spMk id="2" creationId="{FD14A0B1-E21B-7456-3340-2D71EBD159FF}"/>
          </ac:spMkLst>
        </pc:spChg>
        <pc:spChg chg="del">
          <ac:chgData name="Robert Fleet" userId="ad43ef96-6cae-4cf8-ad31-d1e297ffc7aa" providerId="ADAL" clId="{65EC4A21-21C9-4CC7-8C8B-052DB9FB1CF7}" dt="2024-11-03T23:48:07.596" v="2347"/>
          <ac:spMkLst>
            <pc:docMk/>
            <pc:sldMk cId="494574005" sldId="293"/>
            <ac:spMk id="3" creationId="{B881B0DD-2858-8769-3783-43CAFECFD219}"/>
          </ac:spMkLst>
        </pc:spChg>
        <pc:spChg chg="add mod">
          <ac:chgData name="Robert Fleet" userId="ad43ef96-6cae-4cf8-ad31-d1e297ffc7aa" providerId="ADAL" clId="{65EC4A21-21C9-4CC7-8C8B-052DB9FB1CF7}" dt="2024-11-03T23:48:24.968" v="2353" actId="1076"/>
          <ac:spMkLst>
            <pc:docMk/>
            <pc:sldMk cId="494574005" sldId="293"/>
            <ac:spMk id="4" creationId="{5C6590D7-AD15-936F-1583-188C465A130E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3T23:49:39.680" v="2364" actId="1076"/>
        <pc:sldMkLst>
          <pc:docMk/>
          <pc:sldMk cId="944492377" sldId="294"/>
        </pc:sldMkLst>
        <pc:spChg chg="mod">
          <ac:chgData name="Robert Fleet" userId="ad43ef96-6cae-4cf8-ad31-d1e297ffc7aa" providerId="ADAL" clId="{65EC4A21-21C9-4CC7-8C8B-052DB9FB1CF7}" dt="2024-11-03T23:48:51.300" v="2355"/>
          <ac:spMkLst>
            <pc:docMk/>
            <pc:sldMk cId="944492377" sldId="294"/>
            <ac:spMk id="2" creationId="{7D4CEAF6-BB2F-0314-F47C-85380FBF2360}"/>
          </ac:spMkLst>
        </pc:spChg>
        <pc:spChg chg="del">
          <ac:chgData name="Robert Fleet" userId="ad43ef96-6cae-4cf8-ad31-d1e297ffc7aa" providerId="ADAL" clId="{65EC4A21-21C9-4CC7-8C8B-052DB9FB1CF7}" dt="2024-11-03T23:49:21.297" v="2358"/>
          <ac:spMkLst>
            <pc:docMk/>
            <pc:sldMk cId="944492377" sldId="294"/>
            <ac:spMk id="3" creationId="{ECC1D21F-E680-B680-D7BC-FBE106E96A4E}"/>
          </ac:spMkLst>
        </pc:spChg>
        <pc:spChg chg="add mod">
          <ac:chgData name="Robert Fleet" userId="ad43ef96-6cae-4cf8-ad31-d1e297ffc7aa" providerId="ADAL" clId="{65EC4A21-21C9-4CC7-8C8B-052DB9FB1CF7}" dt="2024-11-03T23:49:39.680" v="2364" actId="1076"/>
          <ac:spMkLst>
            <pc:docMk/>
            <pc:sldMk cId="944492377" sldId="294"/>
            <ac:spMk id="4" creationId="{57D10C5C-9518-AF7F-FEC0-B0D7F0A195D3}"/>
          </ac:spMkLst>
        </pc:spChg>
      </pc:sldChg>
      <pc:sldChg chg="addSp delSp modSp new mod modClrScheme chgLayout">
        <pc:chgData name="Robert Fleet" userId="ad43ef96-6cae-4cf8-ad31-d1e297ffc7aa" providerId="ADAL" clId="{65EC4A21-21C9-4CC7-8C8B-052DB9FB1CF7}" dt="2024-11-03T23:53:49.529" v="2437" actId="20577"/>
        <pc:sldMkLst>
          <pc:docMk/>
          <pc:sldMk cId="2088568188" sldId="295"/>
        </pc:sldMkLst>
        <pc:spChg chg="del mod ord">
          <ac:chgData name="Robert Fleet" userId="ad43ef96-6cae-4cf8-ad31-d1e297ffc7aa" providerId="ADAL" clId="{65EC4A21-21C9-4CC7-8C8B-052DB9FB1CF7}" dt="2024-11-03T23:53:02.578" v="2429" actId="700"/>
          <ac:spMkLst>
            <pc:docMk/>
            <pc:sldMk cId="2088568188" sldId="295"/>
            <ac:spMk id="2" creationId="{39D69105-2122-957F-4F80-A964C67186E3}"/>
          </ac:spMkLst>
        </pc:spChg>
        <pc:spChg chg="del">
          <ac:chgData name="Robert Fleet" userId="ad43ef96-6cae-4cf8-ad31-d1e297ffc7aa" providerId="ADAL" clId="{65EC4A21-21C9-4CC7-8C8B-052DB9FB1CF7}" dt="2024-11-03T23:53:02.578" v="2429" actId="700"/>
          <ac:spMkLst>
            <pc:docMk/>
            <pc:sldMk cId="2088568188" sldId="295"/>
            <ac:spMk id="3" creationId="{03481E51-59A6-7354-5ABA-7A48BFC3964E}"/>
          </ac:spMkLst>
        </pc:spChg>
        <pc:spChg chg="del mod ord">
          <ac:chgData name="Robert Fleet" userId="ad43ef96-6cae-4cf8-ad31-d1e297ffc7aa" providerId="ADAL" clId="{65EC4A21-21C9-4CC7-8C8B-052DB9FB1CF7}" dt="2024-11-03T23:53:02.578" v="2429" actId="700"/>
          <ac:spMkLst>
            <pc:docMk/>
            <pc:sldMk cId="2088568188" sldId="295"/>
            <ac:spMk id="4" creationId="{504ADFF6-2165-5504-32D9-54E3DF14E469}"/>
          </ac:spMkLst>
        </pc:spChg>
        <pc:spChg chg="add mod ord">
          <ac:chgData name="Robert Fleet" userId="ad43ef96-6cae-4cf8-ad31-d1e297ffc7aa" providerId="ADAL" clId="{65EC4A21-21C9-4CC7-8C8B-052DB9FB1CF7}" dt="2024-11-03T23:53:15.653" v="2430"/>
          <ac:spMkLst>
            <pc:docMk/>
            <pc:sldMk cId="2088568188" sldId="295"/>
            <ac:spMk id="5" creationId="{825897CF-0885-3CDD-6214-A79AC39EDC8E}"/>
          </ac:spMkLst>
        </pc:spChg>
        <pc:spChg chg="add mod ord">
          <ac:chgData name="Robert Fleet" userId="ad43ef96-6cae-4cf8-ad31-d1e297ffc7aa" providerId="ADAL" clId="{65EC4A21-21C9-4CC7-8C8B-052DB9FB1CF7}" dt="2024-11-03T23:53:49.529" v="2437" actId="20577"/>
          <ac:spMkLst>
            <pc:docMk/>
            <pc:sldMk cId="2088568188" sldId="295"/>
            <ac:spMk id="6" creationId="{B63AA971-950F-FAF7-DB73-34D268D7EB57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3T23:54:39.173" v="2448" actId="255"/>
        <pc:sldMkLst>
          <pc:docMk/>
          <pc:sldMk cId="1688179644" sldId="296"/>
        </pc:sldMkLst>
        <pc:spChg chg="mod">
          <ac:chgData name="Robert Fleet" userId="ad43ef96-6cae-4cf8-ad31-d1e297ffc7aa" providerId="ADAL" clId="{65EC4A21-21C9-4CC7-8C8B-052DB9FB1CF7}" dt="2024-11-03T23:54:04.436" v="2439"/>
          <ac:spMkLst>
            <pc:docMk/>
            <pc:sldMk cId="1688179644" sldId="296"/>
            <ac:spMk id="2" creationId="{B59FE261-4796-7817-4FCB-4810F39E0946}"/>
          </ac:spMkLst>
        </pc:spChg>
        <pc:spChg chg="del">
          <ac:chgData name="Robert Fleet" userId="ad43ef96-6cae-4cf8-ad31-d1e297ffc7aa" providerId="ADAL" clId="{65EC4A21-21C9-4CC7-8C8B-052DB9FB1CF7}" dt="2024-11-03T23:54:13.866" v="2440"/>
          <ac:spMkLst>
            <pc:docMk/>
            <pc:sldMk cId="1688179644" sldId="296"/>
            <ac:spMk id="3" creationId="{F1D73462-1CF2-9D62-1AF9-0431C8999AE9}"/>
          </ac:spMkLst>
        </pc:spChg>
        <pc:spChg chg="add mod">
          <ac:chgData name="Robert Fleet" userId="ad43ef96-6cae-4cf8-ad31-d1e297ffc7aa" providerId="ADAL" clId="{65EC4A21-21C9-4CC7-8C8B-052DB9FB1CF7}" dt="2024-11-03T23:54:39.173" v="2448" actId="255"/>
          <ac:spMkLst>
            <pc:docMk/>
            <pc:sldMk cId="1688179644" sldId="296"/>
            <ac:spMk id="4" creationId="{BD49A293-234B-B81D-F2DE-7593658CF364}"/>
          </ac:spMkLst>
        </pc:spChg>
      </pc:sldChg>
      <pc:sldChg chg="addSp delSp modSp new mod modNotesTx">
        <pc:chgData name="Robert Fleet" userId="ad43ef96-6cae-4cf8-ad31-d1e297ffc7aa" providerId="ADAL" clId="{65EC4A21-21C9-4CC7-8C8B-052DB9FB1CF7}" dt="2024-11-03T23:56:58.024" v="2463"/>
        <pc:sldMkLst>
          <pc:docMk/>
          <pc:sldMk cId="1961973756" sldId="297"/>
        </pc:sldMkLst>
        <pc:spChg chg="mod">
          <ac:chgData name="Robert Fleet" userId="ad43ef96-6cae-4cf8-ad31-d1e297ffc7aa" providerId="ADAL" clId="{65EC4A21-21C9-4CC7-8C8B-052DB9FB1CF7}" dt="2024-11-03T23:54:53.555" v="2450"/>
          <ac:spMkLst>
            <pc:docMk/>
            <pc:sldMk cId="1961973756" sldId="297"/>
            <ac:spMk id="2" creationId="{D8DFCC4B-2616-B4CB-0159-3B53EF36B605}"/>
          </ac:spMkLst>
        </pc:spChg>
        <pc:spChg chg="del">
          <ac:chgData name="Robert Fleet" userId="ad43ef96-6cae-4cf8-ad31-d1e297ffc7aa" providerId="ADAL" clId="{65EC4A21-21C9-4CC7-8C8B-052DB9FB1CF7}" dt="2024-11-03T23:55:16.620" v="2451"/>
          <ac:spMkLst>
            <pc:docMk/>
            <pc:sldMk cId="1961973756" sldId="297"/>
            <ac:spMk id="3" creationId="{02D1B750-4552-F940-5638-4572EA827E62}"/>
          </ac:spMkLst>
        </pc:spChg>
        <pc:spChg chg="add mod">
          <ac:chgData name="Robert Fleet" userId="ad43ef96-6cae-4cf8-ad31-d1e297ffc7aa" providerId="ADAL" clId="{65EC4A21-21C9-4CC7-8C8B-052DB9FB1CF7}" dt="2024-11-03T23:56:13.335" v="2462" actId="20577"/>
          <ac:spMkLst>
            <pc:docMk/>
            <pc:sldMk cId="1961973756" sldId="297"/>
            <ac:spMk id="4" creationId="{D7EC6B91-2AC5-C016-AE65-83DB0F526B2C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3T23:57:39.212" v="2469" actId="255"/>
        <pc:sldMkLst>
          <pc:docMk/>
          <pc:sldMk cId="1285895208" sldId="298"/>
        </pc:sldMkLst>
        <pc:spChg chg="mod">
          <ac:chgData name="Robert Fleet" userId="ad43ef96-6cae-4cf8-ad31-d1e297ffc7aa" providerId="ADAL" clId="{65EC4A21-21C9-4CC7-8C8B-052DB9FB1CF7}" dt="2024-11-03T23:57:18.392" v="2465"/>
          <ac:spMkLst>
            <pc:docMk/>
            <pc:sldMk cId="1285895208" sldId="298"/>
            <ac:spMk id="2" creationId="{1789B923-6D85-E4BE-048E-45C1238D1CB4}"/>
          </ac:spMkLst>
        </pc:spChg>
        <pc:spChg chg="del">
          <ac:chgData name="Robert Fleet" userId="ad43ef96-6cae-4cf8-ad31-d1e297ffc7aa" providerId="ADAL" clId="{65EC4A21-21C9-4CC7-8C8B-052DB9FB1CF7}" dt="2024-11-03T23:57:24.607" v="2466"/>
          <ac:spMkLst>
            <pc:docMk/>
            <pc:sldMk cId="1285895208" sldId="298"/>
            <ac:spMk id="3" creationId="{B0161CEC-5BE4-0263-A501-DC904DEB8C0F}"/>
          </ac:spMkLst>
        </pc:spChg>
        <pc:spChg chg="add mod">
          <ac:chgData name="Robert Fleet" userId="ad43ef96-6cae-4cf8-ad31-d1e297ffc7aa" providerId="ADAL" clId="{65EC4A21-21C9-4CC7-8C8B-052DB9FB1CF7}" dt="2024-11-03T23:57:39.212" v="2469" actId="255"/>
          <ac:spMkLst>
            <pc:docMk/>
            <pc:sldMk cId="1285895208" sldId="298"/>
            <ac:spMk id="4" creationId="{9248B610-FADD-65E1-0776-8731810E84C4}"/>
          </ac:spMkLst>
        </pc:spChg>
      </pc:sldChg>
      <pc:sldChg chg="addSp delSp modSp new mod">
        <pc:chgData name="Robert Fleet" userId="ad43ef96-6cae-4cf8-ad31-d1e297ffc7aa" providerId="ADAL" clId="{65EC4A21-21C9-4CC7-8C8B-052DB9FB1CF7}" dt="2024-11-05T21:52:09.810" v="2500" actId="20577"/>
        <pc:sldMkLst>
          <pc:docMk/>
          <pc:sldMk cId="754388364" sldId="299"/>
        </pc:sldMkLst>
        <pc:spChg chg="mod">
          <ac:chgData name="Robert Fleet" userId="ad43ef96-6cae-4cf8-ad31-d1e297ffc7aa" providerId="ADAL" clId="{65EC4A21-21C9-4CC7-8C8B-052DB9FB1CF7}" dt="2024-11-05T21:52:09.810" v="2500" actId="20577"/>
          <ac:spMkLst>
            <pc:docMk/>
            <pc:sldMk cId="754388364" sldId="299"/>
            <ac:spMk id="2" creationId="{AD71159A-0D26-AD50-FBE5-9E57876BAB36}"/>
          </ac:spMkLst>
        </pc:spChg>
        <pc:spChg chg="del">
          <ac:chgData name="Robert Fleet" userId="ad43ef96-6cae-4cf8-ad31-d1e297ffc7aa" providerId="ADAL" clId="{65EC4A21-21C9-4CC7-8C8B-052DB9FB1CF7}" dt="2024-11-05T21:46:11.066" v="2483"/>
          <ac:spMkLst>
            <pc:docMk/>
            <pc:sldMk cId="754388364" sldId="299"/>
            <ac:spMk id="3" creationId="{574CA611-4D57-D850-1A52-98E2472969D1}"/>
          </ac:spMkLst>
        </pc:spChg>
        <pc:spChg chg="add del mod">
          <ac:chgData name="Robert Fleet" userId="ad43ef96-6cae-4cf8-ad31-d1e297ffc7aa" providerId="ADAL" clId="{65EC4A21-21C9-4CC7-8C8B-052DB9FB1CF7}" dt="2024-11-05T21:46:15.144" v="2484"/>
          <ac:spMkLst>
            <pc:docMk/>
            <pc:sldMk cId="754388364" sldId="299"/>
            <ac:spMk id="4" creationId="{66EE42E6-CE8B-2C5E-2E3F-7CB1BD68FB8A}"/>
          </ac:spMkLst>
        </pc:spChg>
        <pc:spChg chg="add del mod">
          <ac:chgData name="Robert Fleet" userId="ad43ef96-6cae-4cf8-ad31-d1e297ffc7aa" providerId="ADAL" clId="{65EC4A21-21C9-4CC7-8C8B-052DB9FB1CF7}" dt="2024-11-05T21:46:29.665" v="2485"/>
          <ac:spMkLst>
            <pc:docMk/>
            <pc:sldMk cId="754388364" sldId="299"/>
            <ac:spMk id="5" creationId="{A7689FC8-9654-F5FD-0442-5AE374799004}"/>
          </ac:spMkLst>
        </pc:spChg>
        <pc:spChg chg="add del mod">
          <ac:chgData name="Robert Fleet" userId="ad43ef96-6cae-4cf8-ad31-d1e297ffc7aa" providerId="ADAL" clId="{65EC4A21-21C9-4CC7-8C8B-052DB9FB1CF7}" dt="2024-11-05T21:51:59.448" v="2486" actId="931"/>
          <ac:spMkLst>
            <pc:docMk/>
            <pc:sldMk cId="754388364" sldId="299"/>
            <ac:spMk id="6" creationId="{0BF6B74E-9714-83FD-F003-EC7F66E29436}"/>
          </ac:spMkLst>
        </pc:spChg>
        <pc:picChg chg="add mod">
          <ac:chgData name="Robert Fleet" userId="ad43ef96-6cae-4cf8-ad31-d1e297ffc7aa" providerId="ADAL" clId="{65EC4A21-21C9-4CC7-8C8B-052DB9FB1CF7}" dt="2024-11-05T21:51:59.448" v="2486" actId="931"/>
          <ac:picMkLst>
            <pc:docMk/>
            <pc:sldMk cId="754388364" sldId="299"/>
            <ac:picMk id="8" creationId="{8C492CAF-4D4D-6232-2905-CDBE45D54CBA}"/>
          </ac:picMkLst>
        </pc:picChg>
      </pc:sldChg>
      <pc:sldMasterChg chg="modSldLayout">
        <pc:chgData name="Robert Fleet" userId="ad43ef96-6cae-4cf8-ad31-d1e297ffc7aa" providerId="ADAL" clId="{65EC4A21-21C9-4CC7-8C8B-052DB9FB1CF7}" dt="2024-10-21T01:06:18.041" v="715"/>
        <pc:sldMasterMkLst>
          <pc:docMk/>
          <pc:sldMasterMk cId="734159279" sldId="2147483705"/>
        </pc:sldMasterMkLst>
        <pc:sldLayoutChg chg="addSp">
          <pc:chgData name="Robert Fleet" userId="ad43ef96-6cae-4cf8-ad31-d1e297ffc7aa" providerId="ADAL" clId="{65EC4A21-21C9-4CC7-8C8B-052DB9FB1CF7}" dt="2024-10-21T01:06:18.041" v="715"/>
          <pc:sldLayoutMkLst>
            <pc:docMk/>
            <pc:sldMasterMk cId="734159279" sldId="2147483705"/>
            <pc:sldLayoutMk cId="3198472072" sldId="2147483706"/>
          </pc:sldLayoutMkLst>
          <pc:picChg chg="add">
            <ac:chgData name="Robert Fleet" userId="ad43ef96-6cae-4cf8-ad31-d1e297ffc7aa" providerId="ADAL" clId="{65EC4A21-21C9-4CC7-8C8B-052DB9FB1CF7}" dt="2024-10-21T01:06:18.041" v="715"/>
            <ac:picMkLst>
              <pc:docMk/>
              <pc:sldMasterMk cId="734159279" sldId="2147483705"/>
              <pc:sldLayoutMk cId="3198472072" sldId="2147483706"/>
              <ac:picMk id="4" creationId="{6A579EEE-49D4-F2FD-3D3E-D51C32209BC1}"/>
            </ac:picMkLst>
          </pc:picChg>
          <pc:picChg chg="add">
            <ac:chgData name="Robert Fleet" userId="ad43ef96-6cae-4cf8-ad31-d1e297ffc7aa" providerId="ADAL" clId="{65EC4A21-21C9-4CC7-8C8B-052DB9FB1CF7}" dt="2024-10-21T01:06:18.041" v="715"/>
            <ac:picMkLst>
              <pc:docMk/>
              <pc:sldMasterMk cId="734159279" sldId="2147483705"/>
              <pc:sldLayoutMk cId="3198472072" sldId="2147483706"/>
              <ac:picMk id="5" creationId="{9CAB5CA7-8B53-119D-E069-BC5CC9777C7C}"/>
            </ac:picMkLst>
          </pc:picChg>
        </pc:sldLayoutChg>
        <pc:sldLayoutChg chg="addSp">
          <pc:chgData name="Robert Fleet" userId="ad43ef96-6cae-4cf8-ad31-d1e297ffc7aa" providerId="ADAL" clId="{65EC4A21-21C9-4CC7-8C8B-052DB9FB1CF7}" dt="2024-10-21T01:06:18.041" v="715"/>
          <pc:sldLayoutMkLst>
            <pc:docMk/>
            <pc:sldMasterMk cId="734159279" sldId="2147483705"/>
            <pc:sldLayoutMk cId="3926759530" sldId="2147483707"/>
          </pc:sldLayoutMkLst>
          <pc:picChg chg="add">
            <ac:chgData name="Robert Fleet" userId="ad43ef96-6cae-4cf8-ad31-d1e297ffc7aa" providerId="ADAL" clId="{65EC4A21-21C9-4CC7-8C8B-052DB9FB1CF7}" dt="2024-10-21T01:06:18.041" v="715"/>
            <ac:picMkLst>
              <pc:docMk/>
              <pc:sldMasterMk cId="734159279" sldId="2147483705"/>
              <pc:sldLayoutMk cId="3926759530" sldId="2147483707"/>
              <ac:picMk id="7" creationId="{D3DC9A8C-6D4C-817B-A8E4-484456176CEA}"/>
            </ac:picMkLst>
          </pc:picChg>
        </pc:sldLayoutChg>
        <pc:sldLayoutChg chg="addSp">
          <pc:chgData name="Robert Fleet" userId="ad43ef96-6cae-4cf8-ad31-d1e297ffc7aa" providerId="ADAL" clId="{65EC4A21-21C9-4CC7-8C8B-052DB9FB1CF7}" dt="2024-10-21T01:06:18.041" v="715"/>
          <pc:sldLayoutMkLst>
            <pc:docMk/>
            <pc:sldMasterMk cId="734159279" sldId="2147483705"/>
            <pc:sldLayoutMk cId="4201158058" sldId="2147483708"/>
          </pc:sldLayoutMkLst>
          <pc:picChg chg="add">
            <ac:chgData name="Robert Fleet" userId="ad43ef96-6cae-4cf8-ad31-d1e297ffc7aa" providerId="ADAL" clId="{65EC4A21-21C9-4CC7-8C8B-052DB9FB1CF7}" dt="2024-10-21T01:06:18.041" v="715"/>
            <ac:picMkLst>
              <pc:docMk/>
              <pc:sldMasterMk cId="734159279" sldId="2147483705"/>
              <pc:sldLayoutMk cId="4201158058" sldId="2147483708"/>
              <ac:picMk id="7" creationId="{66446DFB-6FC5-66F3-80AE-540C01D24D6F}"/>
            </ac:picMkLst>
          </pc:picChg>
        </pc:sldLayoutChg>
        <pc:sldLayoutChg chg="addSp">
          <pc:chgData name="Robert Fleet" userId="ad43ef96-6cae-4cf8-ad31-d1e297ffc7aa" providerId="ADAL" clId="{65EC4A21-21C9-4CC7-8C8B-052DB9FB1CF7}" dt="2024-10-21T01:06:18.041" v="715"/>
          <pc:sldLayoutMkLst>
            <pc:docMk/>
            <pc:sldMasterMk cId="734159279" sldId="2147483705"/>
            <pc:sldLayoutMk cId="2759772730" sldId="2147483709"/>
          </pc:sldLayoutMkLst>
          <pc:spChg chg="add">
            <ac:chgData name="Robert Fleet" userId="ad43ef96-6cae-4cf8-ad31-d1e297ffc7aa" providerId="ADAL" clId="{65EC4A21-21C9-4CC7-8C8B-052DB9FB1CF7}" dt="2024-10-21T01:06:18.041" v="715"/>
            <ac:spMkLst>
              <pc:docMk/>
              <pc:sldMasterMk cId="734159279" sldId="2147483705"/>
              <pc:sldLayoutMk cId="2759772730" sldId="2147483709"/>
              <ac:spMk id="2" creationId="{EBA8A8F7-6457-E8AB-8824-4D4B124EE7BF}"/>
            </ac:spMkLst>
          </pc:spChg>
          <pc:picChg chg="add">
            <ac:chgData name="Robert Fleet" userId="ad43ef96-6cae-4cf8-ad31-d1e297ffc7aa" providerId="ADAL" clId="{65EC4A21-21C9-4CC7-8C8B-052DB9FB1CF7}" dt="2024-10-21T01:06:18.041" v="715"/>
            <ac:picMkLst>
              <pc:docMk/>
              <pc:sldMasterMk cId="734159279" sldId="2147483705"/>
              <pc:sldLayoutMk cId="2759772730" sldId="2147483709"/>
              <ac:picMk id="10" creationId="{BCAE26C7-C6D3-C968-64A0-B83CCA47FC4D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568AAD-88F8-4E5C-85EF-7BE2B9BBCB65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B580FE4-8877-402E-ADFD-BA9070D10011}">
      <dgm:prSet/>
      <dgm:spPr/>
      <dgm:t>
        <a:bodyPr/>
        <a:lstStyle/>
        <a:p>
          <a:r>
            <a:rPr lang="en-AU"/>
            <a:t>Cost</a:t>
          </a:r>
          <a:endParaRPr lang="en-US"/>
        </a:p>
      </dgm:t>
    </dgm:pt>
    <dgm:pt modelId="{235FDCF5-F657-49DA-A1BA-36164C6E327D}" type="parTrans" cxnId="{6C05A32D-C1A8-4BCB-A40A-E2F3500BF5F3}">
      <dgm:prSet/>
      <dgm:spPr/>
      <dgm:t>
        <a:bodyPr/>
        <a:lstStyle/>
        <a:p>
          <a:endParaRPr lang="en-US"/>
        </a:p>
      </dgm:t>
    </dgm:pt>
    <dgm:pt modelId="{3451211F-CA38-4F1E-9F73-780523954E2A}" type="sibTrans" cxnId="{6C05A32D-C1A8-4BCB-A40A-E2F3500BF5F3}">
      <dgm:prSet/>
      <dgm:spPr/>
      <dgm:t>
        <a:bodyPr/>
        <a:lstStyle/>
        <a:p>
          <a:endParaRPr lang="en-US"/>
        </a:p>
      </dgm:t>
    </dgm:pt>
    <dgm:pt modelId="{2658CFB7-804B-49BD-B799-C682DEB4C9B3}">
      <dgm:prSet/>
      <dgm:spPr/>
      <dgm:t>
        <a:bodyPr/>
        <a:lstStyle/>
        <a:p>
          <a:r>
            <a:rPr lang="en-AU"/>
            <a:t>Transparency</a:t>
          </a:r>
          <a:endParaRPr lang="en-US"/>
        </a:p>
      </dgm:t>
    </dgm:pt>
    <dgm:pt modelId="{080DD5AA-D442-4B75-824C-DC465735133B}" type="parTrans" cxnId="{3323C60A-C268-4329-A774-DC574D11D715}">
      <dgm:prSet/>
      <dgm:spPr/>
      <dgm:t>
        <a:bodyPr/>
        <a:lstStyle/>
        <a:p>
          <a:endParaRPr lang="en-US"/>
        </a:p>
      </dgm:t>
    </dgm:pt>
    <dgm:pt modelId="{C5B89955-B132-42D9-8237-619345FF43B2}" type="sibTrans" cxnId="{3323C60A-C268-4329-A774-DC574D11D715}">
      <dgm:prSet/>
      <dgm:spPr/>
      <dgm:t>
        <a:bodyPr/>
        <a:lstStyle/>
        <a:p>
          <a:endParaRPr lang="en-US"/>
        </a:p>
      </dgm:t>
    </dgm:pt>
    <dgm:pt modelId="{D9A8CDD8-7860-4C3E-B9A8-839407043714}">
      <dgm:prSet/>
      <dgm:spPr/>
      <dgm:t>
        <a:bodyPr/>
        <a:lstStyle/>
        <a:p>
          <a:r>
            <a:rPr lang="en-AU"/>
            <a:t>Repeatability</a:t>
          </a:r>
          <a:endParaRPr lang="en-US"/>
        </a:p>
      </dgm:t>
    </dgm:pt>
    <dgm:pt modelId="{1B25A8AC-5CAD-4C44-AB28-27ADCAED8D31}" type="parTrans" cxnId="{1D34A9E8-CB23-4C41-9155-837A59AB3003}">
      <dgm:prSet/>
      <dgm:spPr/>
      <dgm:t>
        <a:bodyPr/>
        <a:lstStyle/>
        <a:p>
          <a:endParaRPr lang="en-US"/>
        </a:p>
      </dgm:t>
    </dgm:pt>
    <dgm:pt modelId="{CBFBA2A7-B3AF-4E26-89E3-AE0CC7B8207C}" type="sibTrans" cxnId="{1D34A9E8-CB23-4C41-9155-837A59AB3003}">
      <dgm:prSet/>
      <dgm:spPr/>
      <dgm:t>
        <a:bodyPr/>
        <a:lstStyle/>
        <a:p>
          <a:endParaRPr lang="en-US"/>
        </a:p>
      </dgm:t>
    </dgm:pt>
    <dgm:pt modelId="{C7634B08-40B7-4FBF-B79E-9B892CC44062}">
      <dgm:prSet/>
      <dgm:spPr/>
      <dgm:t>
        <a:bodyPr/>
        <a:lstStyle/>
        <a:p>
          <a:r>
            <a:rPr lang="en-AU"/>
            <a:t>Fine Tuning</a:t>
          </a:r>
          <a:endParaRPr lang="en-US"/>
        </a:p>
      </dgm:t>
    </dgm:pt>
    <dgm:pt modelId="{CFE6D664-9BE6-4A25-9FBE-8EC1B4885630}" type="parTrans" cxnId="{F1F02106-23D7-4414-A5CE-16EEF7FDE754}">
      <dgm:prSet/>
      <dgm:spPr/>
      <dgm:t>
        <a:bodyPr/>
        <a:lstStyle/>
        <a:p>
          <a:endParaRPr lang="en-US"/>
        </a:p>
      </dgm:t>
    </dgm:pt>
    <dgm:pt modelId="{1AFA0ECB-A07D-479A-892E-56E582AFA4DF}" type="sibTrans" cxnId="{F1F02106-23D7-4414-A5CE-16EEF7FDE754}">
      <dgm:prSet/>
      <dgm:spPr/>
      <dgm:t>
        <a:bodyPr/>
        <a:lstStyle/>
        <a:p>
          <a:endParaRPr lang="en-US"/>
        </a:p>
      </dgm:t>
    </dgm:pt>
    <dgm:pt modelId="{6930835D-BCC5-4731-A979-88E7CE66C3AE}" type="pres">
      <dgm:prSet presAssocID="{C6568AAD-88F8-4E5C-85EF-7BE2B9BBCB65}" presName="root" presStyleCnt="0">
        <dgm:presLayoutVars>
          <dgm:dir/>
          <dgm:resizeHandles val="exact"/>
        </dgm:presLayoutVars>
      </dgm:prSet>
      <dgm:spPr/>
    </dgm:pt>
    <dgm:pt modelId="{F3289E45-1AA3-4612-A020-99E9B9CD454B}" type="pres">
      <dgm:prSet presAssocID="{6B580FE4-8877-402E-ADFD-BA9070D10011}" presName="compNode" presStyleCnt="0"/>
      <dgm:spPr/>
    </dgm:pt>
    <dgm:pt modelId="{7D716C0F-9926-459A-A93E-6C8044F950A0}" type="pres">
      <dgm:prSet presAssocID="{6B580FE4-8877-402E-ADFD-BA9070D1001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1DF324D-43D4-4638-A3DD-119113F79D23}" type="pres">
      <dgm:prSet presAssocID="{6B580FE4-8877-402E-ADFD-BA9070D10011}" presName="spaceRect" presStyleCnt="0"/>
      <dgm:spPr/>
    </dgm:pt>
    <dgm:pt modelId="{3B46555B-3152-4F2B-B08E-ADF5FEC14B5B}" type="pres">
      <dgm:prSet presAssocID="{6B580FE4-8877-402E-ADFD-BA9070D10011}" presName="textRect" presStyleLbl="revTx" presStyleIdx="0" presStyleCnt="4">
        <dgm:presLayoutVars>
          <dgm:chMax val="1"/>
          <dgm:chPref val="1"/>
        </dgm:presLayoutVars>
      </dgm:prSet>
      <dgm:spPr/>
    </dgm:pt>
    <dgm:pt modelId="{6096B5FD-8447-43D4-98E8-98A5AF53CD37}" type="pres">
      <dgm:prSet presAssocID="{3451211F-CA38-4F1E-9F73-780523954E2A}" presName="sibTrans" presStyleCnt="0"/>
      <dgm:spPr/>
    </dgm:pt>
    <dgm:pt modelId="{A987EC03-ECF1-4FD2-8CF0-49DED9D24752}" type="pres">
      <dgm:prSet presAssocID="{2658CFB7-804B-49BD-B799-C682DEB4C9B3}" presName="compNode" presStyleCnt="0"/>
      <dgm:spPr/>
    </dgm:pt>
    <dgm:pt modelId="{1697D0C5-592F-4ACE-8DEC-7D5B70C133F8}" type="pres">
      <dgm:prSet presAssocID="{2658CFB7-804B-49BD-B799-C682DEB4C9B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F92EBAB-8C2B-4C81-B5DC-C0CA3493A9F3}" type="pres">
      <dgm:prSet presAssocID="{2658CFB7-804B-49BD-B799-C682DEB4C9B3}" presName="spaceRect" presStyleCnt="0"/>
      <dgm:spPr/>
    </dgm:pt>
    <dgm:pt modelId="{B0BA9A11-8E2F-4A27-9D8B-601E1FE9A691}" type="pres">
      <dgm:prSet presAssocID="{2658CFB7-804B-49BD-B799-C682DEB4C9B3}" presName="textRect" presStyleLbl="revTx" presStyleIdx="1" presStyleCnt="4">
        <dgm:presLayoutVars>
          <dgm:chMax val="1"/>
          <dgm:chPref val="1"/>
        </dgm:presLayoutVars>
      </dgm:prSet>
      <dgm:spPr/>
    </dgm:pt>
    <dgm:pt modelId="{A5E7602E-8215-47D2-9B52-DF408474F7D1}" type="pres">
      <dgm:prSet presAssocID="{C5B89955-B132-42D9-8237-619345FF43B2}" presName="sibTrans" presStyleCnt="0"/>
      <dgm:spPr/>
    </dgm:pt>
    <dgm:pt modelId="{3A0EB5F4-F1D8-4471-8113-75F197B03F71}" type="pres">
      <dgm:prSet presAssocID="{D9A8CDD8-7860-4C3E-B9A8-839407043714}" presName="compNode" presStyleCnt="0"/>
      <dgm:spPr/>
    </dgm:pt>
    <dgm:pt modelId="{D2B5B10A-C8FC-4A05-B84B-AA14783541B6}" type="pres">
      <dgm:prSet presAssocID="{D9A8CDD8-7860-4C3E-B9A8-8394070437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3C1C636F-CFF1-4070-8FFF-5AB6FFDB8CF2}" type="pres">
      <dgm:prSet presAssocID="{D9A8CDD8-7860-4C3E-B9A8-839407043714}" presName="spaceRect" presStyleCnt="0"/>
      <dgm:spPr/>
    </dgm:pt>
    <dgm:pt modelId="{E8DB2CB6-83CC-4094-964E-B568AF2FCE88}" type="pres">
      <dgm:prSet presAssocID="{D9A8CDD8-7860-4C3E-B9A8-839407043714}" presName="textRect" presStyleLbl="revTx" presStyleIdx="2" presStyleCnt="4">
        <dgm:presLayoutVars>
          <dgm:chMax val="1"/>
          <dgm:chPref val="1"/>
        </dgm:presLayoutVars>
      </dgm:prSet>
      <dgm:spPr/>
    </dgm:pt>
    <dgm:pt modelId="{6A9EAAF8-AE1D-4DF4-B6DD-1ECB78655481}" type="pres">
      <dgm:prSet presAssocID="{CBFBA2A7-B3AF-4E26-89E3-AE0CC7B8207C}" presName="sibTrans" presStyleCnt="0"/>
      <dgm:spPr/>
    </dgm:pt>
    <dgm:pt modelId="{36D8EE51-4711-44C7-80A3-F8F5603A4D11}" type="pres">
      <dgm:prSet presAssocID="{C7634B08-40B7-4FBF-B79E-9B892CC44062}" presName="compNode" presStyleCnt="0"/>
      <dgm:spPr/>
    </dgm:pt>
    <dgm:pt modelId="{57656013-CD76-44E6-9F88-30566C827D87}" type="pres">
      <dgm:prSet presAssocID="{C7634B08-40B7-4FBF-B79E-9B892CC4406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0425A8B-B96D-42C2-8F6F-C3F72DAF0A39}" type="pres">
      <dgm:prSet presAssocID="{C7634B08-40B7-4FBF-B79E-9B892CC44062}" presName="spaceRect" presStyleCnt="0"/>
      <dgm:spPr/>
    </dgm:pt>
    <dgm:pt modelId="{B52DB452-E3F8-4E55-9AE9-F661DF5CC94B}" type="pres">
      <dgm:prSet presAssocID="{C7634B08-40B7-4FBF-B79E-9B892CC4406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1F02106-23D7-4414-A5CE-16EEF7FDE754}" srcId="{C6568AAD-88F8-4E5C-85EF-7BE2B9BBCB65}" destId="{C7634B08-40B7-4FBF-B79E-9B892CC44062}" srcOrd="3" destOrd="0" parTransId="{CFE6D664-9BE6-4A25-9FBE-8EC1B4885630}" sibTransId="{1AFA0ECB-A07D-479A-892E-56E582AFA4DF}"/>
    <dgm:cxn modelId="{3323C60A-C268-4329-A774-DC574D11D715}" srcId="{C6568AAD-88F8-4E5C-85EF-7BE2B9BBCB65}" destId="{2658CFB7-804B-49BD-B799-C682DEB4C9B3}" srcOrd="1" destOrd="0" parTransId="{080DD5AA-D442-4B75-824C-DC465735133B}" sibTransId="{C5B89955-B132-42D9-8237-619345FF43B2}"/>
    <dgm:cxn modelId="{4B60850C-9A66-4F27-B463-CBDFC3C0FD09}" type="presOf" srcId="{2658CFB7-804B-49BD-B799-C682DEB4C9B3}" destId="{B0BA9A11-8E2F-4A27-9D8B-601E1FE9A691}" srcOrd="0" destOrd="0" presId="urn:microsoft.com/office/officeart/2018/2/layout/IconLabelList"/>
    <dgm:cxn modelId="{922FA31E-026C-490C-A639-EECDDBCCBFB7}" type="presOf" srcId="{C6568AAD-88F8-4E5C-85EF-7BE2B9BBCB65}" destId="{6930835D-BCC5-4731-A979-88E7CE66C3AE}" srcOrd="0" destOrd="0" presId="urn:microsoft.com/office/officeart/2018/2/layout/IconLabelList"/>
    <dgm:cxn modelId="{6C05A32D-C1A8-4BCB-A40A-E2F3500BF5F3}" srcId="{C6568AAD-88F8-4E5C-85EF-7BE2B9BBCB65}" destId="{6B580FE4-8877-402E-ADFD-BA9070D10011}" srcOrd="0" destOrd="0" parTransId="{235FDCF5-F657-49DA-A1BA-36164C6E327D}" sibTransId="{3451211F-CA38-4F1E-9F73-780523954E2A}"/>
    <dgm:cxn modelId="{A92CD86A-ED49-4DAF-B11F-13E7CD292A35}" type="presOf" srcId="{D9A8CDD8-7860-4C3E-B9A8-839407043714}" destId="{E8DB2CB6-83CC-4094-964E-B568AF2FCE88}" srcOrd="0" destOrd="0" presId="urn:microsoft.com/office/officeart/2018/2/layout/IconLabelList"/>
    <dgm:cxn modelId="{F5889086-AD6B-4E75-ABB2-22249D539C68}" type="presOf" srcId="{C7634B08-40B7-4FBF-B79E-9B892CC44062}" destId="{B52DB452-E3F8-4E55-9AE9-F661DF5CC94B}" srcOrd="0" destOrd="0" presId="urn:microsoft.com/office/officeart/2018/2/layout/IconLabelList"/>
    <dgm:cxn modelId="{F14B6C94-0CB6-49B2-8557-D07DBFB41E6D}" type="presOf" srcId="{6B580FE4-8877-402E-ADFD-BA9070D10011}" destId="{3B46555B-3152-4F2B-B08E-ADF5FEC14B5B}" srcOrd="0" destOrd="0" presId="urn:microsoft.com/office/officeart/2018/2/layout/IconLabelList"/>
    <dgm:cxn modelId="{1D34A9E8-CB23-4C41-9155-837A59AB3003}" srcId="{C6568AAD-88F8-4E5C-85EF-7BE2B9BBCB65}" destId="{D9A8CDD8-7860-4C3E-B9A8-839407043714}" srcOrd="2" destOrd="0" parTransId="{1B25A8AC-5CAD-4C44-AB28-27ADCAED8D31}" sibTransId="{CBFBA2A7-B3AF-4E26-89E3-AE0CC7B8207C}"/>
    <dgm:cxn modelId="{9CCC1E96-D758-4DE5-A7D3-66026CB0289A}" type="presParOf" srcId="{6930835D-BCC5-4731-A979-88E7CE66C3AE}" destId="{F3289E45-1AA3-4612-A020-99E9B9CD454B}" srcOrd="0" destOrd="0" presId="urn:microsoft.com/office/officeart/2018/2/layout/IconLabelList"/>
    <dgm:cxn modelId="{14A49444-9C32-42D6-90E4-49E1E5BC0B9C}" type="presParOf" srcId="{F3289E45-1AA3-4612-A020-99E9B9CD454B}" destId="{7D716C0F-9926-459A-A93E-6C8044F950A0}" srcOrd="0" destOrd="0" presId="urn:microsoft.com/office/officeart/2018/2/layout/IconLabelList"/>
    <dgm:cxn modelId="{F0942567-DCB5-48F3-9BFA-FC096E07274E}" type="presParOf" srcId="{F3289E45-1AA3-4612-A020-99E9B9CD454B}" destId="{51DF324D-43D4-4638-A3DD-119113F79D23}" srcOrd="1" destOrd="0" presId="urn:microsoft.com/office/officeart/2018/2/layout/IconLabelList"/>
    <dgm:cxn modelId="{C73C2F78-9938-4BAC-B518-804A548346D2}" type="presParOf" srcId="{F3289E45-1AA3-4612-A020-99E9B9CD454B}" destId="{3B46555B-3152-4F2B-B08E-ADF5FEC14B5B}" srcOrd="2" destOrd="0" presId="urn:microsoft.com/office/officeart/2018/2/layout/IconLabelList"/>
    <dgm:cxn modelId="{99D4A914-7A39-430A-A7C2-18800CD7E441}" type="presParOf" srcId="{6930835D-BCC5-4731-A979-88E7CE66C3AE}" destId="{6096B5FD-8447-43D4-98E8-98A5AF53CD37}" srcOrd="1" destOrd="0" presId="urn:microsoft.com/office/officeart/2018/2/layout/IconLabelList"/>
    <dgm:cxn modelId="{19A3DD40-2D2E-4233-9FC1-876F9D5FC87D}" type="presParOf" srcId="{6930835D-BCC5-4731-A979-88E7CE66C3AE}" destId="{A987EC03-ECF1-4FD2-8CF0-49DED9D24752}" srcOrd="2" destOrd="0" presId="urn:microsoft.com/office/officeart/2018/2/layout/IconLabelList"/>
    <dgm:cxn modelId="{66ED1972-7343-4ED8-8E50-30B551D6820F}" type="presParOf" srcId="{A987EC03-ECF1-4FD2-8CF0-49DED9D24752}" destId="{1697D0C5-592F-4ACE-8DEC-7D5B70C133F8}" srcOrd="0" destOrd="0" presId="urn:microsoft.com/office/officeart/2018/2/layout/IconLabelList"/>
    <dgm:cxn modelId="{AA890E22-2D08-4D19-9CCF-F88755D6E4F0}" type="presParOf" srcId="{A987EC03-ECF1-4FD2-8CF0-49DED9D24752}" destId="{EF92EBAB-8C2B-4C81-B5DC-C0CA3493A9F3}" srcOrd="1" destOrd="0" presId="urn:microsoft.com/office/officeart/2018/2/layout/IconLabelList"/>
    <dgm:cxn modelId="{DFDF7079-346C-4A31-A558-9EFBC7DAEB58}" type="presParOf" srcId="{A987EC03-ECF1-4FD2-8CF0-49DED9D24752}" destId="{B0BA9A11-8E2F-4A27-9D8B-601E1FE9A691}" srcOrd="2" destOrd="0" presId="urn:microsoft.com/office/officeart/2018/2/layout/IconLabelList"/>
    <dgm:cxn modelId="{7D9DF6EB-2834-4D0D-8E19-0477259570BF}" type="presParOf" srcId="{6930835D-BCC5-4731-A979-88E7CE66C3AE}" destId="{A5E7602E-8215-47D2-9B52-DF408474F7D1}" srcOrd="3" destOrd="0" presId="urn:microsoft.com/office/officeart/2018/2/layout/IconLabelList"/>
    <dgm:cxn modelId="{EC54F2F9-3257-4859-88FA-FA89EE7B1C41}" type="presParOf" srcId="{6930835D-BCC5-4731-A979-88E7CE66C3AE}" destId="{3A0EB5F4-F1D8-4471-8113-75F197B03F71}" srcOrd="4" destOrd="0" presId="urn:microsoft.com/office/officeart/2018/2/layout/IconLabelList"/>
    <dgm:cxn modelId="{A0A01581-3DB8-4090-A77B-4977795BD367}" type="presParOf" srcId="{3A0EB5F4-F1D8-4471-8113-75F197B03F71}" destId="{D2B5B10A-C8FC-4A05-B84B-AA14783541B6}" srcOrd="0" destOrd="0" presId="urn:microsoft.com/office/officeart/2018/2/layout/IconLabelList"/>
    <dgm:cxn modelId="{6F39E88E-CD59-4DE2-9FFD-0F244CB9AAEE}" type="presParOf" srcId="{3A0EB5F4-F1D8-4471-8113-75F197B03F71}" destId="{3C1C636F-CFF1-4070-8FFF-5AB6FFDB8CF2}" srcOrd="1" destOrd="0" presId="urn:microsoft.com/office/officeart/2018/2/layout/IconLabelList"/>
    <dgm:cxn modelId="{15B2C861-4F9A-42C2-BBE1-C62A26CCDA36}" type="presParOf" srcId="{3A0EB5F4-F1D8-4471-8113-75F197B03F71}" destId="{E8DB2CB6-83CC-4094-964E-B568AF2FCE88}" srcOrd="2" destOrd="0" presId="urn:microsoft.com/office/officeart/2018/2/layout/IconLabelList"/>
    <dgm:cxn modelId="{93D49E1A-FEF5-466A-9C99-2B717D15F0A4}" type="presParOf" srcId="{6930835D-BCC5-4731-A979-88E7CE66C3AE}" destId="{6A9EAAF8-AE1D-4DF4-B6DD-1ECB78655481}" srcOrd="5" destOrd="0" presId="urn:microsoft.com/office/officeart/2018/2/layout/IconLabelList"/>
    <dgm:cxn modelId="{D7B67031-D418-47E2-8D06-59E5A67E01A6}" type="presParOf" srcId="{6930835D-BCC5-4731-A979-88E7CE66C3AE}" destId="{36D8EE51-4711-44C7-80A3-F8F5603A4D11}" srcOrd="6" destOrd="0" presId="urn:microsoft.com/office/officeart/2018/2/layout/IconLabelList"/>
    <dgm:cxn modelId="{06379097-E2A2-459C-AF69-065F1ABFE75F}" type="presParOf" srcId="{36D8EE51-4711-44C7-80A3-F8F5603A4D11}" destId="{57656013-CD76-44E6-9F88-30566C827D87}" srcOrd="0" destOrd="0" presId="urn:microsoft.com/office/officeart/2018/2/layout/IconLabelList"/>
    <dgm:cxn modelId="{B87D8AA2-A7C6-4A0D-A233-84146512B6B6}" type="presParOf" srcId="{36D8EE51-4711-44C7-80A3-F8F5603A4D11}" destId="{40425A8B-B96D-42C2-8F6F-C3F72DAF0A39}" srcOrd="1" destOrd="0" presId="urn:microsoft.com/office/officeart/2018/2/layout/IconLabelList"/>
    <dgm:cxn modelId="{AABC7935-9DB8-4CA9-BA67-3D1D28E99BBD}" type="presParOf" srcId="{36D8EE51-4711-44C7-80A3-F8F5603A4D11}" destId="{B52DB452-E3F8-4E55-9AE9-F661DF5CC9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BE694-E00D-4476-ACBD-9A85E61D90A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49C6CA-7ECB-46ED-B910-B1B5503E9FB9}">
      <dgm:prSet/>
      <dgm:spPr/>
      <dgm:t>
        <a:bodyPr/>
        <a:lstStyle/>
        <a:p>
          <a:r>
            <a:rPr lang="en-US" b="0" i="0" baseline="0"/>
            <a:t>High-Performance Computing (HPC) Clusters </a:t>
          </a:r>
          <a:endParaRPr lang="en-US"/>
        </a:p>
      </dgm:t>
    </dgm:pt>
    <dgm:pt modelId="{8169DACF-862F-45B4-A54D-DF4843708F6F}" type="parTrans" cxnId="{21B2A999-6279-4964-AC42-354BC2E4D9F9}">
      <dgm:prSet/>
      <dgm:spPr/>
      <dgm:t>
        <a:bodyPr/>
        <a:lstStyle/>
        <a:p>
          <a:endParaRPr lang="en-US"/>
        </a:p>
      </dgm:t>
    </dgm:pt>
    <dgm:pt modelId="{F30A3945-5FD0-4864-8711-62F2B42661EF}" type="sibTrans" cxnId="{21B2A999-6279-4964-AC42-354BC2E4D9F9}">
      <dgm:prSet/>
      <dgm:spPr/>
      <dgm:t>
        <a:bodyPr/>
        <a:lstStyle/>
        <a:p>
          <a:endParaRPr lang="en-US"/>
        </a:p>
      </dgm:t>
    </dgm:pt>
    <dgm:pt modelId="{E8340E9D-9DDF-4E8D-9355-9D1D204312CE}">
      <dgm:prSet/>
      <dgm:spPr/>
      <dgm:t>
        <a:bodyPr/>
        <a:lstStyle/>
        <a:p>
          <a:r>
            <a:rPr lang="en-US" b="0" i="0" baseline="0"/>
            <a:t>Dedicated Network Hardware </a:t>
          </a:r>
          <a:endParaRPr lang="en-US"/>
        </a:p>
      </dgm:t>
    </dgm:pt>
    <dgm:pt modelId="{A6383F68-35E2-41A9-A035-8A2330A59FB9}" type="parTrans" cxnId="{353DFA9D-F81D-4431-BDDC-2B170BA61CFA}">
      <dgm:prSet/>
      <dgm:spPr/>
      <dgm:t>
        <a:bodyPr/>
        <a:lstStyle/>
        <a:p>
          <a:endParaRPr lang="en-US"/>
        </a:p>
      </dgm:t>
    </dgm:pt>
    <dgm:pt modelId="{38C105CF-1D85-4D76-8C8C-650141729019}" type="sibTrans" cxnId="{353DFA9D-F81D-4431-BDDC-2B170BA61CFA}">
      <dgm:prSet/>
      <dgm:spPr/>
      <dgm:t>
        <a:bodyPr/>
        <a:lstStyle/>
        <a:p>
          <a:endParaRPr lang="en-US"/>
        </a:p>
      </dgm:t>
    </dgm:pt>
    <dgm:pt modelId="{6EF70F4F-DA4F-4094-9096-0241641B1E27}">
      <dgm:prSet/>
      <dgm:spPr/>
      <dgm:t>
        <a:bodyPr/>
        <a:lstStyle/>
        <a:p>
          <a:r>
            <a:rPr lang="en-US" b="0" i="0" baseline="0" dirty="0"/>
            <a:t>Windows (with WSL or RStudio) </a:t>
          </a:r>
          <a:endParaRPr lang="en-US" dirty="0"/>
        </a:p>
      </dgm:t>
    </dgm:pt>
    <dgm:pt modelId="{D8EFB55E-5EF8-46B1-A58D-D24F751E1236}" type="parTrans" cxnId="{36AD0FEC-36B5-4AAE-B59F-7AF037CC9548}">
      <dgm:prSet/>
      <dgm:spPr/>
      <dgm:t>
        <a:bodyPr/>
        <a:lstStyle/>
        <a:p>
          <a:endParaRPr lang="en-US"/>
        </a:p>
      </dgm:t>
    </dgm:pt>
    <dgm:pt modelId="{90ABADBB-1A5A-41BE-B509-50328629EB18}" type="sibTrans" cxnId="{36AD0FEC-36B5-4AAE-B59F-7AF037CC9548}">
      <dgm:prSet/>
      <dgm:spPr/>
      <dgm:t>
        <a:bodyPr/>
        <a:lstStyle/>
        <a:p>
          <a:endParaRPr lang="en-US"/>
        </a:p>
      </dgm:t>
    </dgm:pt>
    <dgm:pt modelId="{9F799EA2-0367-4422-874B-187F0CC9C389}">
      <dgm:prSet/>
      <dgm:spPr/>
      <dgm:t>
        <a:bodyPr/>
        <a:lstStyle/>
        <a:p>
          <a:endParaRPr lang="en-US" dirty="0"/>
        </a:p>
      </dgm:t>
    </dgm:pt>
    <dgm:pt modelId="{317A23B2-2C09-42BB-818B-377FA41EE15B}" type="parTrans" cxnId="{687E8F62-E385-4F4C-B658-A83137177EB1}">
      <dgm:prSet/>
      <dgm:spPr/>
      <dgm:t>
        <a:bodyPr/>
        <a:lstStyle/>
        <a:p>
          <a:endParaRPr lang="en-US"/>
        </a:p>
      </dgm:t>
    </dgm:pt>
    <dgm:pt modelId="{1F8B7579-38D6-43EA-A3EF-F73A7DDE5374}" type="sibTrans" cxnId="{687E8F62-E385-4F4C-B658-A83137177EB1}">
      <dgm:prSet/>
      <dgm:spPr/>
      <dgm:t>
        <a:bodyPr/>
        <a:lstStyle/>
        <a:p>
          <a:endParaRPr lang="en-US"/>
        </a:p>
      </dgm:t>
    </dgm:pt>
    <dgm:pt modelId="{08E62F91-8981-4ED9-9B89-BE467DAAD5C8}">
      <dgm:prSet/>
      <dgm:spPr/>
      <dgm:t>
        <a:bodyPr/>
        <a:lstStyle/>
        <a:p>
          <a:r>
            <a:rPr lang="en-US" b="0" i="0" baseline="0" dirty="0"/>
            <a:t>Cloud-Hosted Solutions* </a:t>
          </a:r>
          <a:endParaRPr lang="en-US" dirty="0"/>
        </a:p>
      </dgm:t>
    </dgm:pt>
    <dgm:pt modelId="{4DF12315-F4FC-483D-A71C-402017C7A8D0}" type="parTrans" cxnId="{A61C0780-5CEE-4D94-95D9-F3D2019F45FF}">
      <dgm:prSet/>
      <dgm:spPr/>
      <dgm:t>
        <a:bodyPr/>
        <a:lstStyle/>
        <a:p>
          <a:endParaRPr lang="en-US"/>
        </a:p>
      </dgm:t>
    </dgm:pt>
    <dgm:pt modelId="{9984725A-C4C6-4AF5-9067-BBD462319AC5}" type="sibTrans" cxnId="{A61C0780-5CEE-4D94-95D9-F3D2019F45FF}">
      <dgm:prSet/>
      <dgm:spPr/>
      <dgm:t>
        <a:bodyPr/>
        <a:lstStyle/>
        <a:p>
          <a:endParaRPr lang="en-US"/>
        </a:p>
      </dgm:t>
    </dgm:pt>
    <dgm:pt modelId="{6EC7BE79-9C3D-4674-B577-8523F78EAA37}" type="pres">
      <dgm:prSet presAssocID="{3B0BE694-E00D-4476-ACBD-9A85E61D90AB}" presName="vert0" presStyleCnt="0">
        <dgm:presLayoutVars>
          <dgm:dir/>
          <dgm:animOne val="branch"/>
          <dgm:animLvl val="lvl"/>
        </dgm:presLayoutVars>
      </dgm:prSet>
      <dgm:spPr/>
    </dgm:pt>
    <dgm:pt modelId="{4B4DB095-16A9-46FC-BB3F-7639289208A6}" type="pres">
      <dgm:prSet presAssocID="{CC49C6CA-7ECB-46ED-B910-B1B5503E9FB9}" presName="thickLine" presStyleLbl="alignNode1" presStyleIdx="0" presStyleCnt="5"/>
      <dgm:spPr/>
    </dgm:pt>
    <dgm:pt modelId="{A4BBFC44-39EA-489F-B6DD-78C5BF9411D8}" type="pres">
      <dgm:prSet presAssocID="{CC49C6CA-7ECB-46ED-B910-B1B5503E9FB9}" presName="horz1" presStyleCnt="0"/>
      <dgm:spPr/>
    </dgm:pt>
    <dgm:pt modelId="{6EFFBA8A-EF8E-4623-A705-DFACB19830EA}" type="pres">
      <dgm:prSet presAssocID="{CC49C6CA-7ECB-46ED-B910-B1B5503E9FB9}" presName="tx1" presStyleLbl="revTx" presStyleIdx="0" presStyleCnt="5"/>
      <dgm:spPr/>
    </dgm:pt>
    <dgm:pt modelId="{EB2C9268-10AC-417D-9DD6-5A1749E1E157}" type="pres">
      <dgm:prSet presAssocID="{CC49C6CA-7ECB-46ED-B910-B1B5503E9FB9}" presName="vert1" presStyleCnt="0"/>
      <dgm:spPr/>
    </dgm:pt>
    <dgm:pt modelId="{E227DEB8-FB67-42C8-B2C9-6DC9BBE8C85D}" type="pres">
      <dgm:prSet presAssocID="{E8340E9D-9DDF-4E8D-9355-9D1D204312CE}" presName="thickLine" presStyleLbl="alignNode1" presStyleIdx="1" presStyleCnt="5"/>
      <dgm:spPr/>
    </dgm:pt>
    <dgm:pt modelId="{24BF94FF-F542-409E-AD93-9B3359DDB31A}" type="pres">
      <dgm:prSet presAssocID="{E8340E9D-9DDF-4E8D-9355-9D1D204312CE}" presName="horz1" presStyleCnt="0"/>
      <dgm:spPr/>
    </dgm:pt>
    <dgm:pt modelId="{AFB9DE83-89A8-4C5B-A9AD-2F89EDBAF3A6}" type="pres">
      <dgm:prSet presAssocID="{E8340E9D-9DDF-4E8D-9355-9D1D204312CE}" presName="tx1" presStyleLbl="revTx" presStyleIdx="1" presStyleCnt="5"/>
      <dgm:spPr/>
    </dgm:pt>
    <dgm:pt modelId="{423C415A-4679-423B-BF31-7DC32414C8BC}" type="pres">
      <dgm:prSet presAssocID="{E8340E9D-9DDF-4E8D-9355-9D1D204312CE}" presName="vert1" presStyleCnt="0"/>
      <dgm:spPr/>
    </dgm:pt>
    <dgm:pt modelId="{A1E9E484-9E64-49D5-8E86-41C5B00A96BB}" type="pres">
      <dgm:prSet presAssocID="{6EF70F4F-DA4F-4094-9096-0241641B1E27}" presName="thickLine" presStyleLbl="alignNode1" presStyleIdx="2" presStyleCnt="5"/>
      <dgm:spPr/>
    </dgm:pt>
    <dgm:pt modelId="{7D279F94-0F0A-4A4C-B193-4B09C88A54DF}" type="pres">
      <dgm:prSet presAssocID="{6EF70F4F-DA4F-4094-9096-0241641B1E27}" presName="horz1" presStyleCnt="0"/>
      <dgm:spPr/>
    </dgm:pt>
    <dgm:pt modelId="{C1DEC65D-AA06-4557-B152-485C506C188D}" type="pres">
      <dgm:prSet presAssocID="{6EF70F4F-DA4F-4094-9096-0241641B1E27}" presName="tx1" presStyleLbl="revTx" presStyleIdx="2" presStyleCnt="5"/>
      <dgm:spPr/>
    </dgm:pt>
    <dgm:pt modelId="{080CF2A1-6192-487D-95F1-CE2EBACADB05}" type="pres">
      <dgm:prSet presAssocID="{6EF70F4F-DA4F-4094-9096-0241641B1E27}" presName="vert1" presStyleCnt="0"/>
      <dgm:spPr/>
    </dgm:pt>
    <dgm:pt modelId="{67DE1A7C-63C4-4103-82FE-323D47344B32}" type="pres">
      <dgm:prSet presAssocID="{9F799EA2-0367-4422-874B-187F0CC9C389}" presName="thickLine" presStyleLbl="alignNode1" presStyleIdx="3" presStyleCnt="5"/>
      <dgm:spPr/>
    </dgm:pt>
    <dgm:pt modelId="{4B74E94A-E1CD-4C16-88ED-2947DFE0AFCB}" type="pres">
      <dgm:prSet presAssocID="{9F799EA2-0367-4422-874B-187F0CC9C389}" presName="horz1" presStyleCnt="0"/>
      <dgm:spPr/>
    </dgm:pt>
    <dgm:pt modelId="{F516BE58-594B-49F9-8A90-A721711DB05F}" type="pres">
      <dgm:prSet presAssocID="{9F799EA2-0367-4422-874B-187F0CC9C389}" presName="tx1" presStyleLbl="revTx" presStyleIdx="3" presStyleCnt="5"/>
      <dgm:spPr/>
    </dgm:pt>
    <dgm:pt modelId="{C60DF4FE-1A4F-4D5C-9508-E3BF4B2D5F48}" type="pres">
      <dgm:prSet presAssocID="{9F799EA2-0367-4422-874B-187F0CC9C389}" presName="vert1" presStyleCnt="0"/>
      <dgm:spPr/>
    </dgm:pt>
    <dgm:pt modelId="{3CB4E2ED-5DEA-434F-A4AA-F63C9F2D1418}" type="pres">
      <dgm:prSet presAssocID="{08E62F91-8981-4ED9-9B89-BE467DAAD5C8}" presName="thickLine" presStyleLbl="alignNode1" presStyleIdx="4" presStyleCnt="5"/>
      <dgm:spPr/>
    </dgm:pt>
    <dgm:pt modelId="{D66B9A48-E8DA-420A-922C-C69F9D784E98}" type="pres">
      <dgm:prSet presAssocID="{08E62F91-8981-4ED9-9B89-BE467DAAD5C8}" presName="horz1" presStyleCnt="0"/>
      <dgm:spPr/>
    </dgm:pt>
    <dgm:pt modelId="{8A0AF4F6-1DE9-4801-91E5-64EB61AFF3CE}" type="pres">
      <dgm:prSet presAssocID="{08E62F91-8981-4ED9-9B89-BE467DAAD5C8}" presName="tx1" presStyleLbl="revTx" presStyleIdx="4" presStyleCnt="5"/>
      <dgm:spPr/>
    </dgm:pt>
    <dgm:pt modelId="{88CC6DA4-730E-4A37-8939-EF22D40599F8}" type="pres">
      <dgm:prSet presAssocID="{08E62F91-8981-4ED9-9B89-BE467DAAD5C8}" presName="vert1" presStyleCnt="0"/>
      <dgm:spPr/>
    </dgm:pt>
  </dgm:ptLst>
  <dgm:cxnLst>
    <dgm:cxn modelId="{8BFB160D-B5EF-48E2-89B9-FBC2AAC614BC}" type="presOf" srcId="{9F799EA2-0367-4422-874B-187F0CC9C389}" destId="{F516BE58-594B-49F9-8A90-A721711DB05F}" srcOrd="0" destOrd="0" presId="urn:microsoft.com/office/officeart/2008/layout/LinedList"/>
    <dgm:cxn modelId="{B3741330-F4E0-49D8-8E7C-7883B14F617C}" type="presOf" srcId="{08E62F91-8981-4ED9-9B89-BE467DAAD5C8}" destId="{8A0AF4F6-1DE9-4801-91E5-64EB61AFF3CE}" srcOrd="0" destOrd="0" presId="urn:microsoft.com/office/officeart/2008/layout/LinedList"/>
    <dgm:cxn modelId="{687E8F62-E385-4F4C-B658-A83137177EB1}" srcId="{3B0BE694-E00D-4476-ACBD-9A85E61D90AB}" destId="{9F799EA2-0367-4422-874B-187F0CC9C389}" srcOrd="3" destOrd="0" parTransId="{317A23B2-2C09-42BB-818B-377FA41EE15B}" sibTransId="{1F8B7579-38D6-43EA-A3EF-F73A7DDE5374}"/>
    <dgm:cxn modelId="{A61C0780-5CEE-4D94-95D9-F3D2019F45FF}" srcId="{3B0BE694-E00D-4476-ACBD-9A85E61D90AB}" destId="{08E62F91-8981-4ED9-9B89-BE467DAAD5C8}" srcOrd="4" destOrd="0" parTransId="{4DF12315-F4FC-483D-A71C-402017C7A8D0}" sibTransId="{9984725A-C4C6-4AF5-9067-BBD462319AC5}"/>
    <dgm:cxn modelId="{995DB886-691B-4F8E-8F07-7B8261B4B1A3}" type="presOf" srcId="{3B0BE694-E00D-4476-ACBD-9A85E61D90AB}" destId="{6EC7BE79-9C3D-4674-B577-8523F78EAA37}" srcOrd="0" destOrd="0" presId="urn:microsoft.com/office/officeart/2008/layout/LinedList"/>
    <dgm:cxn modelId="{6069DD88-1995-4466-86AC-3A88C29E18C1}" type="presOf" srcId="{CC49C6CA-7ECB-46ED-B910-B1B5503E9FB9}" destId="{6EFFBA8A-EF8E-4623-A705-DFACB19830EA}" srcOrd="0" destOrd="0" presId="urn:microsoft.com/office/officeart/2008/layout/LinedList"/>
    <dgm:cxn modelId="{21B2A999-6279-4964-AC42-354BC2E4D9F9}" srcId="{3B0BE694-E00D-4476-ACBD-9A85E61D90AB}" destId="{CC49C6CA-7ECB-46ED-B910-B1B5503E9FB9}" srcOrd="0" destOrd="0" parTransId="{8169DACF-862F-45B4-A54D-DF4843708F6F}" sibTransId="{F30A3945-5FD0-4864-8711-62F2B42661EF}"/>
    <dgm:cxn modelId="{353DFA9D-F81D-4431-BDDC-2B170BA61CFA}" srcId="{3B0BE694-E00D-4476-ACBD-9A85E61D90AB}" destId="{E8340E9D-9DDF-4E8D-9355-9D1D204312CE}" srcOrd="1" destOrd="0" parTransId="{A6383F68-35E2-41A9-A035-8A2330A59FB9}" sibTransId="{38C105CF-1D85-4D76-8C8C-650141729019}"/>
    <dgm:cxn modelId="{B6175FBC-C6CF-42B7-AA7D-E47A294C6FE7}" type="presOf" srcId="{6EF70F4F-DA4F-4094-9096-0241641B1E27}" destId="{C1DEC65D-AA06-4557-B152-485C506C188D}" srcOrd="0" destOrd="0" presId="urn:microsoft.com/office/officeart/2008/layout/LinedList"/>
    <dgm:cxn modelId="{EDA217E4-1325-4837-82B4-913C2EE92334}" type="presOf" srcId="{E8340E9D-9DDF-4E8D-9355-9D1D204312CE}" destId="{AFB9DE83-89A8-4C5B-A9AD-2F89EDBAF3A6}" srcOrd="0" destOrd="0" presId="urn:microsoft.com/office/officeart/2008/layout/LinedList"/>
    <dgm:cxn modelId="{36AD0FEC-36B5-4AAE-B59F-7AF037CC9548}" srcId="{3B0BE694-E00D-4476-ACBD-9A85E61D90AB}" destId="{6EF70F4F-DA4F-4094-9096-0241641B1E27}" srcOrd="2" destOrd="0" parTransId="{D8EFB55E-5EF8-46B1-A58D-D24F751E1236}" sibTransId="{90ABADBB-1A5A-41BE-B509-50328629EB18}"/>
    <dgm:cxn modelId="{95EA8D19-43CB-4071-A2AD-896FB187F943}" type="presParOf" srcId="{6EC7BE79-9C3D-4674-B577-8523F78EAA37}" destId="{4B4DB095-16A9-46FC-BB3F-7639289208A6}" srcOrd="0" destOrd="0" presId="urn:microsoft.com/office/officeart/2008/layout/LinedList"/>
    <dgm:cxn modelId="{A8AF700A-B066-410D-98D2-FE11BAF64E1F}" type="presParOf" srcId="{6EC7BE79-9C3D-4674-B577-8523F78EAA37}" destId="{A4BBFC44-39EA-489F-B6DD-78C5BF9411D8}" srcOrd="1" destOrd="0" presId="urn:microsoft.com/office/officeart/2008/layout/LinedList"/>
    <dgm:cxn modelId="{451A0CA1-1600-4DD3-8DCF-02722A76E77B}" type="presParOf" srcId="{A4BBFC44-39EA-489F-B6DD-78C5BF9411D8}" destId="{6EFFBA8A-EF8E-4623-A705-DFACB19830EA}" srcOrd="0" destOrd="0" presId="urn:microsoft.com/office/officeart/2008/layout/LinedList"/>
    <dgm:cxn modelId="{281D3B7C-A615-4072-8E09-BC7446BBEAC7}" type="presParOf" srcId="{A4BBFC44-39EA-489F-B6DD-78C5BF9411D8}" destId="{EB2C9268-10AC-417D-9DD6-5A1749E1E157}" srcOrd="1" destOrd="0" presId="urn:microsoft.com/office/officeart/2008/layout/LinedList"/>
    <dgm:cxn modelId="{A2F85CDA-178C-40C6-A426-F5E5587A3B21}" type="presParOf" srcId="{6EC7BE79-9C3D-4674-B577-8523F78EAA37}" destId="{E227DEB8-FB67-42C8-B2C9-6DC9BBE8C85D}" srcOrd="2" destOrd="0" presId="urn:microsoft.com/office/officeart/2008/layout/LinedList"/>
    <dgm:cxn modelId="{3492BD6A-DC98-457A-AFF2-CC38AA72A4A5}" type="presParOf" srcId="{6EC7BE79-9C3D-4674-B577-8523F78EAA37}" destId="{24BF94FF-F542-409E-AD93-9B3359DDB31A}" srcOrd="3" destOrd="0" presId="urn:microsoft.com/office/officeart/2008/layout/LinedList"/>
    <dgm:cxn modelId="{748B1864-28AE-4144-B3ED-5EFA3A78853B}" type="presParOf" srcId="{24BF94FF-F542-409E-AD93-9B3359DDB31A}" destId="{AFB9DE83-89A8-4C5B-A9AD-2F89EDBAF3A6}" srcOrd="0" destOrd="0" presId="urn:microsoft.com/office/officeart/2008/layout/LinedList"/>
    <dgm:cxn modelId="{FE2E3E26-FCFA-4BCE-A8FE-42AF8F6AE81C}" type="presParOf" srcId="{24BF94FF-F542-409E-AD93-9B3359DDB31A}" destId="{423C415A-4679-423B-BF31-7DC32414C8BC}" srcOrd="1" destOrd="0" presId="urn:microsoft.com/office/officeart/2008/layout/LinedList"/>
    <dgm:cxn modelId="{0EF0D528-214F-4D5A-ACAB-DED242BD0E88}" type="presParOf" srcId="{6EC7BE79-9C3D-4674-B577-8523F78EAA37}" destId="{A1E9E484-9E64-49D5-8E86-41C5B00A96BB}" srcOrd="4" destOrd="0" presId="urn:microsoft.com/office/officeart/2008/layout/LinedList"/>
    <dgm:cxn modelId="{63A8C66D-FF32-4B22-9965-9565C6D0DE64}" type="presParOf" srcId="{6EC7BE79-9C3D-4674-B577-8523F78EAA37}" destId="{7D279F94-0F0A-4A4C-B193-4B09C88A54DF}" srcOrd="5" destOrd="0" presId="urn:microsoft.com/office/officeart/2008/layout/LinedList"/>
    <dgm:cxn modelId="{07467AAB-B179-4F17-8AB7-AFC24FDF49B8}" type="presParOf" srcId="{7D279F94-0F0A-4A4C-B193-4B09C88A54DF}" destId="{C1DEC65D-AA06-4557-B152-485C506C188D}" srcOrd="0" destOrd="0" presId="urn:microsoft.com/office/officeart/2008/layout/LinedList"/>
    <dgm:cxn modelId="{12BD98CF-AE77-494C-9899-EB84A30D23DA}" type="presParOf" srcId="{7D279F94-0F0A-4A4C-B193-4B09C88A54DF}" destId="{080CF2A1-6192-487D-95F1-CE2EBACADB05}" srcOrd="1" destOrd="0" presId="urn:microsoft.com/office/officeart/2008/layout/LinedList"/>
    <dgm:cxn modelId="{4CAF46B8-3228-4D80-9D48-40ADA47C53D3}" type="presParOf" srcId="{6EC7BE79-9C3D-4674-B577-8523F78EAA37}" destId="{67DE1A7C-63C4-4103-82FE-323D47344B32}" srcOrd="6" destOrd="0" presId="urn:microsoft.com/office/officeart/2008/layout/LinedList"/>
    <dgm:cxn modelId="{E04D0058-BC7E-451A-BFA3-BD323DC8C17B}" type="presParOf" srcId="{6EC7BE79-9C3D-4674-B577-8523F78EAA37}" destId="{4B74E94A-E1CD-4C16-88ED-2947DFE0AFCB}" srcOrd="7" destOrd="0" presId="urn:microsoft.com/office/officeart/2008/layout/LinedList"/>
    <dgm:cxn modelId="{29C427DC-6C8D-4CCD-881E-7B2FF77E9DBB}" type="presParOf" srcId="{4B74E94A-E1CD-4C16-88ED-2947DFE0AFCB}" destId="{F516BE58-594B-49F9-8A90-A721711DB05F}" srcOrd="0" destOrd="0" presId="urn:microsoft.com/office/officeart/2008/layout/LinedList"/>
    <dgm:cxn modelId="{6922B72D-4977-40F4-9199-2470BBFC9D4C}" type="presParOf" srcId="{4B74E94A-E1CD-4C16-88ED-2947DFE0AFCB}" destId="{C60DF4FE-1A4F-4D5C-9508-E3BF4B2D5F48}" srcOrd="1" destOrd="0" presId="urn:microsoft.com/office/officeart/2008/layout/LinedList"/>
    <dgm:cxn modelId="{574FE8B5-07F6-4F61-9020-69F98419647C}" type="presParOf" srcId="{6EC7BE79-9C3D-4674-B577-8523F78EAA37}" destId="{3CB4E2ED-5DEA-434F-A4AA-F63C9F2D1418}" srcOrd="8" destOrd="0" presId="urn:microsoft.com/office/officeart/2008/layout/LinedList"/>
    <dgm:cxn modelId="{4D8A50AD-8DE1-4F0E-A4BC-F06216FCB8C4}" type="presParOf" srcId="{6EC7BE79-9C3D-4674-B577-8523F78EAA37}" destId="{D66B9A48-E8DA-420A-922C-C69F9D784E98}" srcOrd="9" destOrd="0" presId="urn:microsoft.com/office/officeart/2008/layout/LinedList"/>
    <dgm:cxn modelId="{A6398C34-45A8-4B03-8B67-392AE9DE53E9}" type="presParOf" srcId="{D66B9A48-E8DA-420A-922C-C69F9D784E98}" destId="{8A0AF4F6-1DE9-4801-91E5-64EB61AFF3CE}" srcOrd="0" destOrd="0" presId="urn:microsoft.com/office/officeart/2008/layout/LinedList"/>
    <dgm:cxn modelId="{9A495061-43B0-48C7-8826-5637351F007C}" type="presParOf" srcId="{D66B9A48-E8DA-420A-922C-C69F9D784E98}" destId="{88CC6DA4-730E-4A37-8939-EF22D40599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D27381-08BE-4050-BCE2-39AC11DC2FC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6D3556-78CE-4A09-9736-C422BE3AA270}">
      <dgm:prSet/>
      <dgm:spPr/>
      <dgm:t>
        <a:bodyPr/>
        <a:lstStyle/>
        <a:p>
          <a:r>
            <a:rPr lang="en-US" b="0" i="0" baseline="0"/>
            <a:t>University Computing Centers </a:t>
          </a:r>
          <a:endParaRPr lang="en-US"/>
        </a:p>
      </dgm:t>
    </dgm:pt>
    <dgm:pt modelId="{8A2C8D41-C9E1-4883-85DA-EDEB891E1446}" type="parTrans" cxnId="{67CB8C79-50C1-4596-99A6-9BFBA5A13391}">
      <dgm:prSet/>
      <dgm:spPr/>
      <dgm:t>
        <a:bodyPr/>
        <a:lstStyle/>
        <a:p>
          <a:endParaRPr lang="en-US"/>
        </a:p>
      </dgm:t>
    </dgm:pt>
    <dgm:pt modelId="{C16FD6FB-6D56-4874-9A75-68020CE8BF83}" type="sibTrans" cxnId="{67CB8C79-50C1-4596-99A6-9BFBA5A13391}">
      <dgm:prSet/>
      <dgm:spPr/>
      <dgm:t>
        <a:bodyPr/>
        <a:lstStyle/>
        <a:p>
          <a:endParaRPr lang="en-US"/>
        </a:p>
      </dgm:t>
    </dgm:pt>
    <dgm:pt modelId="{D4F840C3-60A0-4141-8468-F8393F80F57A}">
      <dgm:prSet/>
      <dgm:spPr/>
      <dgm:t>
        <a:bodyPr/>
        <a:lstStyle/>
        <a:p>
          <a:r>
            <a:rPr lang="en-US" b="0" i="0" baseline="0"/>
            <a:t>National Research Infrastructure </a:t>
          </a:r>
          <a:endParaRPr lang="en-US"/>
        </a:p>
      </dgm:t>
    </dgm:pt>
    <dgm:pt modelId="{D4DB331A-31A1-485F-8D86-47AF6A186A37}" type="parTrans" cxnId="{5D9179EA-90F8-4170-96B4-0D7617F82C03}">
      <dgm:prSet/>
      <dgm:spPr/>
      <dgm:t>
        <a:bodyPr/>
        <a:lstStyle/>
        <a:p>
          <a:endParaRPr lang="en-US"/>
        </a:p>
      </dgm:t>
    </dgm:pt>
    <dgm:pt modelId="{A2276558-D1EF-4C5C-B5F3-3128486E2FC2}" type="sibTrans" cxnId="{5D9179EA-90F8-4170-96B4-0D7617F82C03}">
      <dgm:prSet/>
      <dgm:spPr/>
      <dgm:t>
        <a:bodyPr/>
        <a:lstStyle/>
        <a:p>
          <a:endParaRPr lang="en-US"/>
        </a:p>
      </dgm:t>
    </dgm:pt>
    <dgm:pt modelId="{7AD77419-324E-4AE4-B525-67B1582B7C02}" type="pres">
      <dgm:prSet presAssocID="{33D27381-08BE-4050-BCE2-39AC11DC2FC9}" presName="root" presStyleCnt="0">
        <dgm:presLayoutVars>
          <dgm:dir/>
          <dgm:resizeHandles val="exact"/>
        </dgm:presLayoutVars>
      </dgm:prSet>
      <dgm:spPr/>
    </dgm:pt>
    <dgm:pt modelId="{C8F286A9-9721-4B7D-B430-44A0219734DF}" type="pres">
      <dgm:prSet presAssocID="{3F6D3556-78CE-4A09-9736-C422BE3AA270}" presName="compNode" presStyleCnt="0"/>
      <dgm:spPr/>
    </dgm:pt>
    <dgm:pt modelId="{A8BF182D-FA8E-4E11-B4A1-D6E80104C333}" type="pres">
      <dgm:prSet presAssocID="{3F6D3556-78CE-4A09-9736-C422BE3AA270}" presName="bgRect" presStyleLbl="bgShp" presStyleIdx="0" presStyleCnt="2"/>
      <dgm:spPr/>
    </dgm:pt>
    <dgm:pt modelId="{1F1EDA22-9CB8-49B2-93B9-FF57B9A0A0F7}" type="pres">
      <dgm:prSet presAssocID="{3F6D3556-78CE-4A09-9736-C422BE3AA2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9F2C9A4-8073-4ADE-9BA3-5C1147E48637}" type="pres">
      <dgm:prSet presAssocID="{3F6D3556-78CE-4A09-9736-C422BE3AA270}" presName="spaceRect" presStyleCnt="0"/>
      <dgm:spPr/>
    </dgm:pt>
    <dgm:pt modelId="{BD10D087-AE06-4955-886A-85453616A4ED}" type="pres">
      <dgm:prSet presAssocID="{3F6D3556-78CE-4A09-9736-C422BE3AA270}" presName="parTx" presStyleLbl="revTx" presStyleIdx="0" presStyleCnt="2">
        <dgm:presLayoutVars>
          <dgm:chMax val="0"/>
          <dgm:chPref val="0"/>
        </dgm:presLayoutVars>
      </dgm:prSet>
      <dgm:spPr/>
    </dgm:pt>
    <dgm:pt modelId="{E7B7AB0F-AC70-4143-B798-7EB638F706B8}" type="pres">
      <dgm:prSet presAssocID="{C16FD6FB-6D56-4874-9A75-68020CE8BF83}" presName="sibTrans" presStyleCnt="0"/>
      <dgm:spPr/>
    </dgm:pt>
    <dgm:pt modelId="{B1188C75-5ECB-4590-AC6B-CB8185E7522E}" type="pres">
      <dgm:prSet presAssocID="{D4F840C3-60A0-4141-8468-F8393F80F57A}" presName="compNode" presStyleCnt="0"/>
      <dgm:spPr/>
    </dgm:pt>
    <dgm:pt modelId="{011D7B65-04B5-4524-BF3C-DE94CF19C5A6}" type="pres">
      <dgm:prSet presAssocID="{D4F840C3-60A0-4141-8468-F8393F80F57A}" presName="bgRect" presStyleLbl="bgShp" presStyleIdx="1" presStyleCnt="2"/>
      <dgm:spPr/>
    </dgm:pt>
    <dgm:pt modelId="{71D45694-9434-49A1-A2E7-A1A7E3A7278D}" type="pres">
      <dgm:prSet presAssocID="{D4F840C3-60A0-4141-8468-F8393F80F5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9132200-1C9B-4931-805C-0EC5FB5FE288}" type="pres">
      <dgm:prSet presAssocID="{D4F840C3-60A0-4141-8468-F8393F80F57A}" presName="spaceRect" presStyleCnt="0"/>
      <dgm:spPr/>
    </dgm:pt>
    <dgm:pt modelId="{81612812-C436-453D-930E-8E5DC5B92138}" type="pres">
      <dgm:prSet presAssocID="{D4F840C3-60A0-4141-8468-F8393F80F5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7DDCF01-9D67-4167-AAA9-451A8C0D2EF3}" type="presOf" srcId="{33D27381-08BE-4050-BCE2-39AC11DC2FC9}" destId="{7AD77419-324E-4AE4-B525-67B1582B7C02}" srcOrd="0" destOrd="0" presId="urn:microsoft.com/office/officeart/2018/2/layout/IconVerticalSolidList"/>
    <dgm:cxn modelId="{ACCC3508-EAA9-4488-A9D5-5292EBFBC2B9}" type="presOf" srcId="{3F6D3556-78CE-4A09-9736-C422BE3AA270}" destId="{BD10D087-AE06-4955-886A-85453616A4ED}" srcOrd="0" destOrd="0" presId="urn:microsoft.com/office/officeart/2018/2/layout/IconVerticalSolidList"/>
    <dgm:cxn modelId="{49C81623-C33A-4D08-9D84-26BE98D30542}" type="presOf" srcId="{D4F840C3-60A0-4141-8468-F8393F80F57A}" destId="{81612812-C436-453D-930E-8E5DC5B92138}" srcOrd="0" destOrd="0" presId="urn:microsoft.com/office/officeart/2018/2/layout/IconVerticalSolidList"/>
    <dgm:cxn modelId="{67CB8C79-50C1-4596-99A6-9BFBA5A13391}" srcId="{33D27381-08BE-4050-BCE2-39AC11DC2FC9}" destId="{3F6D3556-78CE-4A09-9736-C422BE3AA270}" srcOrd="0" destOrd="0" parTransId="{8A2C8D41-C9E1-4883-85DA-EDEB891E1446}" sibTransId="{C16FD6FB-6D56-4874-9A75-68020CE8BF83}"/>
    <dgm:cxn modelId="{5D9179EA-90F8-4170-96B4-0D7617F82C03}" srcId="{33D27381-08BE-4050-BCE2-39AC11DC2FC9}" destId="{D4F840C3-60A0-4141-8468-F8393F80F57A}" srcOrd="1" destOrd="0" parTransId="{D4DB331A-31A1-485F-8D86-47AF6A186A37}" sibTransId="{A2276558-D1EF-4C5C-B5F3-3128486E2FC2}"/>
    <dgm:cxn modelId="{3CC9C5F5-7410-48D9-8AFA-ABE68EC8864D}" type="presParOf" srcId="{7AD77419-324E-4AE4-B525-67B1582B7C02}" destId="{C8F286A9-9721-4B7D-B430-44A0219734DF}" srcOrd="0" destOrd="0" presId="urn:microsoft.com/office/officeart/2018/2/layout/IconVerticalSolidList"/>
    <dgm:cxn modelId="{C17A67EB-EAF7-4835-A50B-A8DD216635DA}" type="presParOf" srcId="{C8F286A9-9721-4B7D-B430-44A0219734DF}" destId="{A8BF182D-FA8E-4E11-B4A1-D6E80104C333}" srcOrd="0" destOrd="0" presId="urn:microsoft.com/office/officeart/2018/2/layout/IconVerticalSolidList"/>
    <dgm:cxn modelId="{781E556F-4533-4781-AD73-5426D730D81A}" type="presParOf" srcId="{C8F286A9-9721-4B7D-B430-44A0219734DF}" destId="{1F1EDA22-9CB8-49B2-93B9-FF57B9A0A0F7}" srcOrd="1" destOrd="0" presId="urn:microsoft.com/office/officeart/2018/2/layout/IconVerticalSolidList"/>
    <dgm:cxn modelId="{35436182-8F38-4EA4-A826-2E79505A498E}" type="presParOf" srcId="{C8F286A9-9721-4B7D-B430-44A0219734DF}" destId="{39F2C9A4-8073-4ADE-9BA3-5C1147E48637}" srcOrd="2" destOrd="0" presId="urn:microsoft.com/office/officeart/2018/2/layout/IconVerticalSolidList"/>
    <dgm:cxn modelId="{C774B8EA-2FB3-4473-857C-B8DC72FEB100}" type="presParOf" srcId="{C8F286A9-9721-4B7D-B430-44A0219734DF}" destId="{BD10D087-AE06-4955-886A-85453616A4ED}" srcOrd="3" destOrd="0" presId="urn:microsoft.com/office/officeart/2018/2/layout/IconVerticalSolidList"/>
    <dgm:cxn modelId="{3A26DF3F-3B12-4CC8-AD06-68E4806E54A8}" type="presParOf" srcId="{7AD77419-324E-4AE4-B525-67B1582B7C02}" destId="{E7B7AB0F-AC70-4143-B798-7EB638F706B8}" srcOrd="1" destOrd="0" presId="urn:microsoft.com/office/officeart/2018/2/layout/IconVerticalSolidList"/>
    <dgm:cxn modelId="{EB215E54-24A8-44A4-A549-0B45303B988B}" type="presParOf" srcId="{7AD77419-324E-4AE4-B525-67B1582B7C02}" destId="{B1188C75-5ECB-4590-AC6B-CB8185E7522E}" srcOrd="2" destOrd="0" presId="urn:microsoft.com/office/officeart/2018/2/layout/IconVerticalSolidList"/>
    <dgm:cxn modelId="{8BCD1616-5E4A-4796-BD57-EDD46252E18E}" type="presParOf" srcId="{B1188C75-5ECB-4590-AC6B-CB8185E7522E}" destId="{011D7B65-04B5-4524-BF3C-DE94CF19C5A6}" srcOrd="0" destOrd="0" presId="urn:microsoft.com/office/officeart/2018/2/layout/IconVerticalSolidList"/>
    <dgm:cxn modelId="{8A520EC0-61EE-45EB-B912-6A254D587CF4}" type="presParOf" srcId="{B1188C75-5ECB-4590-AC6B-CB8185E7522E}" destId="{71D45694-9434-49A1-A2E7-A1A7E3A7278D}" srcOrd="1" destOrd="0" presId="urn:microsoft.com/office/officeart/2018/2/layout/IconVerticalSolidList"/>
    <dgm:cxn modelId="{4662CB8D-B16A-4A5D-AACC-BEF8F26DACFD}" type="presParOf" srcId="{B1188C75-5ECB-4590-AC6B-CB8185E7522E}" destId="{A9132200-1C9B-4931-805C-0EC5FB5FE288}" srcOrd="2" destOrd="0" presId="urn:microsoft.com/office/officeart/2018/2/layout/IconVerticalSolidList"/>
    <dgm:cxn modelId="{56F302F7-ADB4-495D-B868-57F38313F638}" type="presParOf" srcId="{B1188C75-5ECB-4590-AC6B-CB8185E7522E}" destId="{81612812-C436-453D-930E-8E5DC5B921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1A979F-3C63-46A1-BAC6-07E3335C9F2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66C6CB-D437-4DC5-B903-9641B242A162}">
      <dgm:prSet/>
      <dgm:spPr/>
      <dgm:t>
        <a:bodyPr/>
        <a:lstStyle/>
        <a:p>
          <a:pPr>
            <a:defRPr b="1"/>
          </a:pPr>
          <a:r>
            <a:rPr lang="en-US" b="0" i="0" baseline="0"/>
            <a:t>Job Schedulers </a:t>
          </a:r>
          <a:endParaRPr lang="en-US"/>
        </a:p>
      </dgm:t>
    </dgm:pt>
    <dgm:pt modelId="{71440F73-9513-4CCF-85DA-9A4164E84199}" type="parTrans" cxnId="{DAE8B49B-7E2E-4BA1-BBE8-BF18636926DE}">
      <dgm:prSet/>
      <dgm:spPr/>
      <dgm:t>
        <a:bodyPr/>
        <a:lstStyle/>
        <a:p>
          <a:endParaRPr lang="en-US"/>
        </a:p>
      </dgm:t>
    </dgm:pt>
    <dgm:pt modelId="{2729FDA1-D0CE-4D06-A402-2EFD748A9D07}" type="sibTrans" cxnId="{DAE8B49B-7E2E-4BA1-BBE8-BF18636926DE}">
      <dgm:prSet/>
      <dgm:spPr/>
      <dgm:t>
        <a:bodyPr/>
        <a:lstStyle/>
        <a:p>
          <a:endParaRPr lang="en-US"/>
        </a:p>
      </dgm:t>
    </dgm:pt>
    <dgm:pt modelId="{E1DFDFD9-86E4-4501-A0ED-3B41DB99B150}">
      <dgm:prSet/>
      <dgm:spPr/>
      <dgm:t>
        <a:bodyPr/>
        <a:lstStyle/>
        <a:p>
          <a:r>
            <a:rPr lang="en-US" b="0" i="0" baseline="0"/>
            <a:t>SLURM, PBS</a:t>
          </a:r>
          <a:endParaRPr lang="en-US"/>
        </a:p>
      </dgm:t>
    </dgm:pt>
    <dgm:pt modelId="{5F867EF3-BA70-4A34-BA22-E88298FCF980}" type="parTrans" cxnId="{F2D6EED7-A8A4-496D-93D4-5E3BDE4EF5E7}">
      <dgm:prSet/>
      <dgm:spPr/>
      <dgm:t>
        <a:bodyPr/>
        <a:lstStyle/>
        <a:p>
          <a:endParaRPr lang="en-US"/>
        </a:p>
      </dgm:t>
    </dgm:pt>
    <dgm:pt modelId="{D3789660-ED86-4533-8189-9146A3B10ED0}" type="sibTrans" cxnId="{F2D6EED7-A8A4-496D-93D4-5E3BDE4EF5E7}">
      <dgm:prSet/>
      <dgm:spPr/>
      <dgm:t>
        <a:bodyPr/>
        <a:lstStyle/>
        <a:p>
          <a:endParaRPr lang="en-US"/>
        </a:p>
      </dgm:t>
    </dgm:pt>
    <dgm:pt modelId="{A25B8C79-7229-4E2F-AE8A-CBB0922C5AEE}">
      <dgm:prSet/>
      <dgm:spPr/>
      <dgm:t>
        <a:bodyPr/>
        <a:lstStyle/>
        <a:p>
          <a:r>
            <a:rPr lang="en-US" b="0" i="0" baseline="0"/>
            <a:t>Queue policies </a:t>
          </a:r>
          <a:endParaRPr lang="en-US"/>
        </a:p>
      </dgm:t>
    </dgm:pt>
    <dgm:pt modelId="{7C510654-34EB-4AC0-85C7-9012AB495CE0}" type="parTrans" cxnId="{95030F97-F8D1-424C-AF76-229250D489EF}">
      <dgm:prSet/>
      <dgm:spPr/>
      <dgm:t>
        <a:bodyPr/>
        <a:lstStyle/>
        <a:p>
          <a:endParaRPr lang="en-US"/>
        </a:p>
      </dgm:t>
    </dgm:pt>
    <dgm:pt modelId="{4D27F4EC-7421-4446-BE84-BEC730525F09}" type="sibTrans" cxnId="{95030F97-F8D1-424C-AF76-229250D489EF}">
      <dgm:prSet/>
      <dgm:spPr/>
      <dgm:t>
        <a:bodyPr/>
        <a:lstStyle/>
        <a:p>
          <a:endParaRPr lang="en-US"/>
        </a:p>
      </dgm:t>
    </dgm:pt>
    <dgm:pt modelId="{5B35A1C9-E4E1-4FAD-BAF1-CF2870E5851A}">
      <dgm:prSet/>
      <dgm:spPr/>
      <dgm:t>
        <a:bodyPr/>
        <a:lstStyle/>
        <a:p>
          <a:r>
            <a:rPr lang="en-US" b="0" i="0" baseline="0"/>
            <a:t>Priority systems </a:t>
          </a:r>
          <a:endParaRPr lang="en-US"/>
        </a:p>
      </dgm:t>
    </dgm:pt>
    <dgm:pt modelId="{6B407FD9-87B0-44DA-A865-1A7390F9FC7F}" type="parTrans" cxnId="{37A1AC59-EF23-4B69-B0B8-76257E100199}">
      <dgm:prSet/>
      <dgm:spPr/>
      <dgm:t>
        <a:bodyPr/>
        <a:lstStyle/>
        <a:p>
          <a:endParaRPr lang="en-US"/>
        </a:p>
      </dgm:t>
    </dgm:pt>
    <dgm:pt modelId="{E1724E61-FE54-42BE-84D6-4E7FC7D01075}" type="sibTrans" cxnId="{37A1AC59-EF23-4B69-B0B8-76257E100199}">
      <dgm:prSet/>
      <dgm:spPr/>
      <dgm:t>
        <a:bodyPr/>
        <a:lstStyle/>
        <a:p>
          <a:endParaRPr lang="en-US"/>
        </a:p>
      </dgm:t>
    </dgm:pt>
    <dgm:pt modelId="{0D244C57-FB71-4BF0-82E9-748C69F3A889}">
      <dgm:prSet/>
      <dgm:spPr/>
      <dgm:t>
        <a:bodyPr/>
        <a:lstStyle/>
        <a:p>
          <a:pPr>
            <a:defRPr b="1"/>
          </a:pPr>
          <a:r>
            <a:rPr lang="en-US" b="0" i="0" baseline="0"/>
            <a:t>Hardware Allocation </a:t>
          </a:r>
          <a:endParaRPr lang="en-US"/>
        </a:p>
      </dgm:t>
    </dgm:pt>
    <dgm:pt modelId="{AE6511F1-2204-4573-BA40-2A45C417A034}" type="parTrans" cxnId="{7DBFE7BC-DAE3-4BE0-9DA6-D9EBB44A5112}">
      <dgm:prSet/>
      <dgm:spPr/>
      <dgm:t>
        <a:bodyPr/>
        <a:lstStyle/>
        <a:p>
          <a:endParaRPr lang="en-US"/>
        </a:p>
      </dgm:t>
    </dgm:pt>
    <dgm:pt modelId="{4A788A89-E043-4DA0-B621-F55BAF02B46F}" type="sibTrans" cxnId="{7DBFE7BC-DAE3-4BE0-9DA6-D9EBB44A5112}">
      <dgm:prSet/>
      <dgm:spPr/>
      <dgm:t>
        <a:bodyPr/>
        <a:lstStyle/>
        <a:p>
          <a:endParaRPr lang="en-US"/>
        </a:p>
      </dgm:t>
    </dgm:pt>
    <dgm:pt modelId="{28EDDABB-50C1-481E-9EB6-170C6470CA1E}">
      <dgm:prSet/>
      <dgm:spPr/>
      <dgm:t>
        <a:bodyPr/>
        <a:lstStyle/>
        <a:p>
          <a:r>
            <a:rPr lang="en-US" b="0" i="0" baseline="0"/>
            <a:t>GPU/CPU quotas </a:t>
          </a:r>
          <a:endParaRPr lang="en-US"/>
        </a:p>
      </dgm:t>
    </dgm:pt>
    <dgm:pt modelId="{8FD5D3F4-F19E-44B6-915B-7C1827681C6C}" type="parTrans" cxnId="{1DADAFE0-8395-4D59-8D66-7815CC56FDF4}">
      <dgm:prSet/>
      <dgm:spPr/>
      <dgm:t>
        <a:bodyPr/>
        <a:lstStyle/>
        <a:p>
          <a:endParaRPr lang="en-US"/>
        </a:p>
      </dgm:t>
    </dgm:pt>
    <dgm:pt modelId="{96523335-FCA2-44B3-AFAF-CA452052B15D}" type="sibTrans" cxnId="{1DADAFE0-8395-4D59-8D66-7815CC56FDF4}">
      <dgm:prSet/>
      <dgm:spPr/>
      <dgm:t>
        <a:bodyPr/>
        <a:lstStyle/>
        <a:p>
          <a:endParaRPr lang="en-US"/>
        </a:p>
      </dgm:t>
    </dgm:pt>
    <dgm:pt modelId="{43252AF5-03BF-48F5-805C-E418326A42C9}">
      <dgm:prSet/>
      <dgm:spPr/>
      <dgm:t>
        <a:bodyPr/>
        <a:lstStyle/>
        <a:p>
          <a:r>
            <a:rPr lang="en-US" b="0" i="0" baseline="0"/>
            <a:t>Memory limits </a:t>
          </a:r>
          <a:endParaRPr lang="en-US"/>
        </a:p>
      </dgm:t>
    </dgm:pt>
    <dgm:pt modelId="{44A4373C-8FB6-4F68-AAD5-760F5D2513B6}" type="parTrans" cxnId="{37372011-9D05-44D2-8E50-1F2325373265}">
      <dgm:prSet/>
      <dgm:spPr/>
      <dgm:t>
        <a:bodyPr/>
        <a:lstStyle/>
        <a:p>
          <a:endParaRPr lang="en-US"/>
        </a:p>
      </dgm:t>
    </dgm:pt>
    <dgm:pt modelId="{E34A8493-0C99-43A8-BDCB-1E2C29DC8660}" type="sibTrans" cxnId="{37372011-9D05-44D2-8E50-1F2325373265}">
      <dgm:prSet/>
      <dgm:spPr/>
      <dgm:t>
        <a:bodyPr/>
        <a:lstStyle/>
        <a:p>
          <a:endParaRPr lang="en-US"/>
        </a:p>
      </dgm:t>
    </dgm:pt>
    <dgm:pt modelId="{6B75C20B-52A9-48B5-B6AC-391BBF621FF2}">
      <dgm:prSet/>
      <dgm:spPr/>
      <dgm:t>
        <a:bodyPr/>
        <a:lstStyle/>
        <a:p>
          <a:r>
            <a:rPr lang="en-US" b="0" i="0" baseline="0"/>
            <a:t>Runtime restrictions</a:t>
          </a:r>
          <a:endParaRPr lang="en-US"/>
        </a:p>
      </dgm:t>
    </dgm:pt>
    <dgm:pt modelId="{8D3AC9D0-F34C-4F57-BED1-B744EA19339A}" type="parTrans" cxnId="{8A061E81-7A2C-42E7-AC9E-660DADA513DD}">
      <dgm:prSet/>
      <dgm:spPr/>
      <dgm:t>
        <a:bodyPr/>
        <a:lstStyle/>
        <a:p>
          <a:endParaRPr lang="en-US"/>
        </a:p>
      </dgm:t>
    </dgm:pt>
    <dgm:pt modelId="{A6F07ABE-9A8E-4130-843C-8CB9D7D985D9}" type="sibTrans" cxnId="{8A061E81-7A2C-42E7-AC9E-660DADA513DD}">
      <dgm:prSet/>
      <dgm:spPr/>
      <dgm:t>
        <a:bodyPr/>
        <a:lstStyle/>
        <a:p>
          <a:endParaRPr lang="en-US"/>
        </a:p>
      </dgm:t>
    </dgm:pt>
    <dgm:pt modelId="{F9513A5F-B716-4970-8F4D-2EB0B8195D4A}" type="pres">
      <dgm:prSet presAssocID="{F91A979F-3C63-46A1-BAC6-07E3335C9F25}" presName="root" presStyleCnt="0">
        <dgm:presLayoutVars>
          <dgm:dir/>
          <dgm:resizeHandles val="exact"/>
        </dgm:presLayoutVars>
      </dgm:prSet>
      <dgm:spPr/>
    </dgm:pt>
    <dgm:pt modelId="{086A4D04-76ED-48D1-9E2C-33C970B31C29}" type="pres">
      <dgm:prSet presAssocID="{AC66C6CB-D437-4DC5-B903-9641B242A162}" presName="compNode" presStyleCnt="0"/>
      <dgm:spPr/>
    </dgm:pt>
    <dgm:pt modelId="{DA2D49F6-BB82-4ADD-BBDA-FC14D21CF185}" type="pres">
      <dgm:prSet presAssocID="{AC66C6CB-D437-4DC5-B903-9641B242A1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ADF0EBB-C472-47B0-A960-7702FA58977E}" type="pres">
      <dgm:prSet presAssocID="{AC66C6CB-D437-4DC5-B903-9641B242A162}" presName="iconSpace" presStyleCnt="0"/>
      <dgm:spPr/>
    </dgm:pt>
    <dgm:pt modelId="{A5F19D50-4935-4348-8D4F-4A0F5270DCE9}" type="pres">
      <dgm:prSet presAssocID="{AC66C6CB-D437-4DC5-B903-9641B242A162}" presName="parTx" presStyleLbl="revTx" presStyleIdx="0" presStyleCnt="4">
        <dgm:presLayoutVars>
          <dgm:chMax val="0"/>
          <dgm:chPref val="0"/>
        </dgm:presLayoutVars>
      </dgm:prSet>
      <dgm:spPr/>
    </dgm:pt>
    <dgm:pt modelId="{7B6A61CC-DE03-4E14-9BEE-CDCDAC0790E2}" type="pres">
      <dgm:prSet presAssocID="{AC66C6CB-D437-4DC5-B903-9641B242A162}" presName="txSpace" presStyleCnt="0"/>
      <dgm:spPr/>
    </dgm:pt>
    <dgm:pt modelId="{81B20F7D-3780-4FB9-B2C4-D20DEED4B227}" type="pres">
      <dgm:prSet presAssocID="{AC66C6CB-D437-4DC5-B903-9641B242A162}" presName="desTx" presStyleLbl="revTx" presStyleIdx="1" presStyleCnt="4">
        <dgm:presLayoutVars/>
      </dgm:prSet>
      <dgm:spPr/>
    </dgm:pt>
    <dgm:pt modelId="{4CA21380-2D57-4647-AC56-2E6CEEC89725}" type="pres">
      <dgm:prSet presAssocID="{2729FDA1-D0CE-4D06-A402-2EFD748A9D07}" presName="sibTrans" presStyleCnt="0"/>
      <dgm:spPr/>
    </dgm:pt>
    <dgm:pt modelId="{F3EF06FA-8CB8-4FA0-A8FF-F8BDD8B09727}" type="pres">
      <dgm:prSet presAssocID="{0D244C57-FB71-4BF0-82E9-748C69F3A889}" presName="compNode" presStyleCnt="0"/>
      <dgm:spPr/>
    </dgm:pt>
    <dgm:pt modelId="{7390FC0A-EEBA-42E0-A0FA-3D06C37768E2}" type="pres">
      <dgm:prSet presAssocID="{0D244C57-FB71-4BF0-82E9-748C69F3A88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6815BA4-CEBB-4FE1-8F07-4CDDD4CF11ED}" type="pres">
      <dgm:prSet presAssocID="{0D244C57-FB71-4BF0-82E9-748C69F3A889}" presName="iconSpace" presStyleCnt="0"/>
      <dgm:spPr/>
    </dgm:pt>
    <dgm:pt modelId="{EF540F4B-5AF1-4D23-A61F-33173CF6E351}" type="pres">
      <dgm:prSet presAssocID="{0D244C57-FB71-4BF0-82E9-748C69F3A889}" presName="parTx" presStyleLbl="revTx" presStyleIdx="2" presStyleCnt="4">
        <dgm:presLayoutVars>
          <dgm:chMax val="0"/>
          <dgm:chPref val="0"/>
        </dgm:presLayoutVars>
      </dgm:prSet>
      <dgm:spPr/>
    </dgm:pt>
    <dgm:pt modelId="{FEF9A0D6-A5CE-4E38-BE6C-1B094B1FAE49}" type="pres">
      <dgm:prSet presAssocID="{0D244C57-FB71-4BF0-82E9-748C69F3A889}" presName="txSpace" presStyleCnt="0"/>
      <dgm:spPr/>
    </dgm:pt>
    <dgm:pt modelId="{7363BA7F-980B-46AC-9954-FC738953461C}" type="pres">
      <dgm:prSet presAssocID="{0D244C57-FB71-4BF0-82E9-748C69F3A889}" presName="desTx" presStyleLbl="revTx" presStyleIdx="3" presStyleCnt="4">
        <dgm:presLayoutVars/>
      </dgm:prSet>
      <dgm:spPr/>
    </dgm:pt>
  </dgm:ptLst>
  <dgm:cxnLst>
    <dgm:cxn modelId="{2F97AF04-BD9D-4A40-9852-2C8DBD7BAF01}" type="presOf" srcId="{28EDDABB-50C1-481E-9EB6-170C6470CA1E}" destId="{7363BA7F-980B-46AC-9954-FC738953461C}" srcOrd="0" destOrd="0" presId="urn:microsoft.com/office/officeart/2018/2/layout/IconLabelDescriptionList"/>
    <dgm:cxn modelId="{37372011-9D05-44D2-8E50-1F2325373265}" srcId="{0D244C57-FB71-4BF0-82E9-748C69F3A889}" destId="{43252AF5-03BF-48F5-805C-E418326A42C9}" srcOrd="1" destOrd="0" parTransId="{44A4373C-8FB6-4F68-AAD5-760F5D2513B6}" sibTransId="{E34A8493-0C99-43A8-BDCB-1E2C29DC8660}"/>
    <dgm:cxn modelId="{CE98EE38-69DA-42A9-AF8B-883B6285DEF7}" type="presOf" srcId="{E1DFDFD9-86E4-4501-A0ED-3B41DB99B150}" destId="{81B20F7D-3780-4FB9-B2C4-D20DEED4B227}" srcOrd="0" destOrd="0" presId="urn:microsoft.com/office/officeart/2018/2/layout/IconLabelDescriptionList"/>
    <dgm:cxn modelId="{93DC5541-8663-4F87-8D9E-A1FCDD0229A5}" type="presOf" srcId="{F91A979F-3C63-46A1-BAC6-07E3335C9F25}" destId="{F9513A5F-B716-4970-8F4D-2EB0B8195D4A}" srcOrd="0" destOrd="0" presId="urn:microsoft.com/office/officeart/2018/2/layout/IconLabelDescriptionList"/>
    <dgm:cxn modelId="{F04C2E4A-C550-4A4C-8403-BB8ED08DE6B8}" type="presOf" srcId="{5B35A1C9-E4E1-4FAD-BAF1-CF2870E5851A}" destId="{81B20F7D-3780-4FB9-B2C4-D20DEED4B227}" srcOrd="0" destOrd="2" presId="urn:microsoft.com/office/officeart/2018/2/layout/IconLabelDescriptionList"/>
    <dgm:cxn modelId="{8653EE71-7E0C-48CE-A056-65679E4F49D0}" type="presOf" srcId="{6B75C20B-52A9-48B5-B6AC-391BBF621FF2}" destId="{7363BA7F-980B-46AC-9954-FC738953461C}" srcOrd="0" destOrd="2" presId="urn:microsoft.com/office/officeart/2018/2/layout/IconLabelDescriptionList"/>
    <dgm:cxn modelId="{59A75058-C980-44B8-952F-546D8CE49716}" type="presOf" srcId="{A25B8C79-7229-4E2F-AE8A-CBB0922C5AEE}" destId="{81B20F7D-3780-4FB9-B2C4-D20DEED4B227}" srcOrd="0" destOrd="1" presId="urn:microsoft.com/office/officeart/2018/2/layout/IconLabelDescriptionList"/>
    <dgm:cxn modelId="{37A1AC59-EF23-4B69-B0B8-76257E100199}" srcId="{AC66C6CB-D437-4DC5-B903-9641B242A162}" destId="{5B35A1C9-E4E1-4FAD-BAF1-CF2870E5851A}" srcOrd="2" destOrd="0" parTransId="{6B407FD9-87B0-44DA-A865-1A7390F9FC7F}" sibTransId="{E1724E61-FE54-42BE-84D6-4E7FC7D01075}"/>
    <dgm:cxn modelId="{8A061E81-7A2C-42E7-AC9E-660DADA513DD}" srcId="{0D244C57-FB71-4BF0-82E9-748C69F3A889}" destId="{6B75C20B-52A9-48B5-B6AC-391BBF621FF2}" srcOrd="2" destOrd="0" parTransId="{8D3AC9D0-F34C-4F57-BED1-B744EA19339A}" sibTransId="{A6F07ABE-9A8E-4130-843C-8CB9D7D985D9}"/>
    <dgm:cxn modelId="{95030F97-F8D1-424C-AF76-229250D489EF}" srcId="{AC66C6CB-D437-4DC5-B903-9641B242A162}" destId="{A25B8C79-7229-4E2F-AE8A-CBB0922C5AEE}" srcOrd="1" destOrd="0" parTransId="{7C510654-34EB-4AC0-85C7-9012AB495CE0}" sibTransId="{4D27F4EC-7421-4446-BE84-BEC730525F09}"/>
    <dgm:cxn modelId="{DAE8B49B-7E2E-4BA1-BBE8-BF18636926DE}" srcId="{F91A979F-3C63-46A1-BAC6-07E3335C9F25}" destId="{AC66C6CB-D437-4DC5-B903-9641B242A162}" srcOrd="0" destOrd="0" parTransId="{71440F73-9513-4CCF-85DA-9A4164E84199}" sibTransId="{2729FDA1-D0CE-4D06-A402-2EFD748A9D07}"/>
    <dgm:cxn modelId="{212F91A2-958E-4A36-A4D2-D0C2AEAB9C65}" type="presOf" srcId="{AC66C6CB-D437-4DC5-B903-9641B242A162}" destId="{A5F19D50-4935-4348-8D4F-4A0F5270DCE9}" srcOrd="0" destOrd="0" presId="urn:microsoft.com/office/officeart/2018/2/layout/IconLabelDescriptionList"/>
    <dgm:cxn modelId="{7DBFE7BC-DAE3-4BE0-9DA6-D9EBB44A5112}" srcId="{F91A979F-3C63-46A1-BAC6-07E3335C9F25}" destId="{0D244C57-FB71-4BF0-82E9-748C69F3A889}" srcOrd="1" destOrd="0" parTransId="{AE6511F1-2204-4573-BA40-2A45C417A034}" sibTransId="{4A788A89-E043-4DA0-B621-F55BAF02B46F}"/>
    <dgm:cxn modelId="{9513FAC0-3D4D-4EA4-AEF2-18801389D439}" type="presOf" srcId="{43252AF5-03BF-48F5-805C-E418326A42C9}" destId="{7363BA7F-980B-46AC-9954-FC738953461C}" srcOrd="0" destOrd="1" presId="urn:microsoft.com/office/officeart/2018/2/layout/IconLabelDescriptionList"/>
    <dgm:cxn modelId="{F2D6EED7-A8A4-496D-93D4-5E3BDE4EF5E7}" srcId="{AC66C6CB-D437-4DC5-B903-9641B242A162}" destId="{E1DFDFD9-86E4-4501-A0ED-3B41DB99B150}" srcOrd="0" destOrd="0" parTransId="{5F867EF3-BA70-4A34-BA22-E88298FCF980}" sibTransId="{D3789660-ED86-4533-8189-9146A3B10ED0}"/>
    <dgm:cxn modelId="{1DADAFE0-8395-4D59-8D66-7815CC56FDF4}" srcId="{0D244C57-FB71-4BF0-82E9-748C69F3A889}" destId="{28EDDABB-50C1-481E-9EB6-170C6470CA1E}" srcOrd="0" destOrd="0" parTransId="{8FD5D3F4-F19E-44B6-915B-7C1827681C6C}" sibTransId="{96523335-FCA2-44B3-AFAF-CA452052B15D}"/>
    <dgm:cxn modelId="{712886F9-3836-400D-804D-BD493577166F}" type="presOf" srcId="{0D244C57-FB71-4BF0-82E9-748C69F3A889}" destId="{EF540F4B-5AF1-4D23-A61F-33173CF6E351}" srcOrd="0" destOrd="0" presId="urn:microsoft.com/office/officeart/2018/2/layout/IconLabelDescriptionList"/>
    <dgm:cxn modelId="{59E2E8C3-746B-4D9B-B195-3F6320513518}" type="presParOf" srcId="{F9513A5F-B716-4970-8F4D-2EB0B8195D4A}" destId="{086A4D04-76ED-48D1-9E2C-33C970B31C29}" srcOrd="0" destOrd="0" presId="urn:microsoft.com/office/officeart/2018/2/layout/IconLabelDescriptionList"/>
    <dgm:cxn modelId="{3B37232D-7512-4C11-86BF-2EBCFA25127F}" type="presParOf" srcId="{086A4D04-76ED-48D1-9E2C-33C970B31C29}" destId="{DA2D49F6-BB82-4ADD-BBDA-FC14D21CF185}" srcOrd="0" destOrd="0" presId="urn:microsoft.com/office/officeart/2018/2/layout/IconLabelDescriptionList"/>
    <dgm:cxn modelId="{1EE6CB0E-8DF0-45FC-A556-B91BCEC3BFBF}" type="presParOf" srcId="{086A4D04-76ED-48D1-9E2C-33C970B31C29}" destId="{FADF0EBB-C472-47B0-A960-7702FA58977E}" srcOrd="1" destOrd="0" presId="urn:microsoft.com/office/officeart/2018/2/layout/IconLabelDescriptionList"/>
    <dgm:cxn modelId="{D4FB8FA8-8ADC-4E3F-B875-542E639A5E19}" type="presParOf" srcId="{086A4D04-76ED-48D1-9E2C-33C970B31C29}" destId="{A5F19D50-4935-4348-8D4F-4A0F5270DCE9}" srcOrd="2" destOrd="0" presId="urn:microsoft.com/office/officeart/2018/2/layout/IconLabelDescriptionList"/>
    <dgm:cxn modelId="{9FB79E73-F0E1-4F61-BADF-82BFF868C453}" type="presParOf" srcId="{086A4D04-76ED-48D1-9E2C-33C970B31C29}" destId="{7B6A61CC-DE03-4E14-9BEE-CDCDAC0790E2}" srcOrd="3" destOrd="0" presId="urn:microsoft.com/office/officeart/2018/2/layout/IconLabelDescriptionList"/>
    <dgm:cxn modelId="{F50AE786-C9C0-4B96-A9E2-BF5AF41FA024}" type="presParOf" srcId="{086A4D04-76ED-48D1-9E2C-33C970B31C29}" destId="{81B20F7D-3780-4FB9-B2C4-D20DEED4B227}" srcOrd="4" destOrd="0" presId="urn:microsoft.com/office/officeart/2018/2/layout/IconLabelDescriptionList"/>
    <dgm:cxn modelId="{267AE1BD-AFE5-46D1-90E2-000B7314F1C9}" type="presParOf" srcId="{F9513A5F-B716-4970-8F4D-2EB0B8195D4A}" destId="{4CA21380-2D57-4647-AC56-2E6CEEC89725}" srcOrd="1" destOrd="0" presId="urn:microsoft.com/office/officeart/2018/2/layout/IconLabelDescriptionList"/>
    <dgm:cxn modelId="{C1D4039D-D938-4462-9446-ED699E4CC92C}" type="presParOf" srcId="{F9513A5F-B716-4970-8F4D-2EB0B8195D4A}" destId="{F3EF06FA-8CB8-4FA0-A8FF-F8BDD8B09727}" srcOrd="2" destOrd="0" presId="urn:microsoft.com/office/officeart/2018/2/layout/IconLabelDescriptionList"/>
    <dgm:cxn modelId="{676B0F05-9C5C-42DC-B324-B34DCCFB5A6F}" type="presParOf" srcId="{F3EF06FA-8CB8-4FA0-A8FF-F8BDD8B09727}" destId="{7390FC0A-EEBA-42E0-A0FA-3D06C37768E2}" srcOrd="0" destOrd="0" presId="urn:microsoft.com/office/officeart/2018/2/layout/IconLabelDescriptionList"/>
    <dgm:cxn modelId="{C48E63CD-BA9A-417A-A199-72A4629CAA32}" type="presParOf" srcId="{F3EF06FA-8CB8-4FA0-A8FF-F8BDD8B09727}" destId="{E6815BA4-CEBB-4FE1-8F07-4CDDD4CF11ED}" srcOrd="1" destOrd="0" presId="urn:microsoft.com/office/officeart/2018/2/layout/IconLabelDescriptionList"/>
    <dgm:cxn modelId="{B0B6D6D5-1508-45B0-B335-62EF1A9E48EA}" type="presParOf" srcId="{F3EF06FA-8CB8-4FA0-A8FF-F8BDD8B09727}" destId="{EF540F4B-5AF1-4D23-A61F-33173CF6E351}" srcOrd="2" destOrd="0" presId="urn:microsoft.com/office/officeart/2018/2/layout/IconLabelDescriptionList"/>
    <dgm:cxn modelId="{14E7B751-6022-4EC4-824E-14D3B2F1D3B9}" type="presParOf" srcId="{F3EF06FA-8CB8-4FA0-A8FF-F8BDD8B09727}" destId="{FEF9A0D6-A5CE-4E38-BE6C-1B094B1FAE49}" srcOrd="3" destOrd="0" presId="urn:microsoft.com/office/officeart/2018/2/layout/IconLabelDescriptionList"/>
    <dgm:cxn modelId="{70F178BE-FFB2-4C92-B6A3-EAE7C7066BBD}" type="presParOf" srcId="{F3EF06FA-8CB8-4FA0-A8FF-F8BDD8B09727}" destId="{7363BA7F-980B-46AC-9954-FC738953461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16C0F-9926-459A-A93E-6C8044F950A0}">
      <dsp:nvSpPr>
        <dsp:cNvPr id="0" name=""/>
        <dsp:cNvSpPr/>
      </dsp:nvSpPr>
      <dsp:spPr>
        <a:xfrm>
          <a:off x="892093" y="1203057"/>
          <a:ext cx="1077162" cy="1077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6555B-3152-4F2B-B08E-ADF5FEC14B5B}">
      <dsp:nvSpPr>
        <dsp:cNvPr id="0" name=""/>
        <dsp:cNvSpPr/>
      </dsp:nvSpPr>
      <dsp:spPr>
        <a:xfrm>
          <a:off x="233827" y="2597546"/>
          <a:ext cx="23936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Cost</a:t>
          </a:r>
          <a:endParaRPr lang="en-US" sz="3400" kern="1200"/>
        </a:p>
      </dsp:txBody>
      <dsp:txXfrm>
        <a:off x="233827" y="2597546"/>
        <a:ext cx="2393695" cy="720000"/>
      </dsp:txXfrm>
    </dsp:sp>
    <dsp:sp modelId="{1697D0C5-592F-4ACE-8DEC-7D5B70C133F8}">
      <dsp:nvSpPr>
        <dsp:cNvPr id="0" name=""/>
        <dsp:cNvSpPr/>
      </dsp:nvSpPr>
      <dsp:spPr>
        <a:xfrm>
          <a:off x="3704685" y="1203057"/>
          <a:ext cx="1077162" cy="1077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A9A11-8E2F-4A27-9D8B-601E1FE9A691}">
      <dsp:nvSpPr>
        <dsp:cNvPr id="0" name=""/>
        <dsp:cNvSpPr/>
      </dsp:nvSpPr>
      <dsp:spPr>
        <a:xfrm>
          <a:off x="3046419" y="2597546"/>
          <a:ext cx="23936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Transparency</a:t>
          </a:r>
          <a:endParaRPr lang="en-US" sz="3400" kern="1200"/>
        </a:p>
      </dsp:txBody>
      <dsp:txXfrm>
        <a:off x="3046419" y="2597546"/>
        <a:ext cx="2393695" cy="720000"/>
      </dsp:txXfrm>
    </dsp:sp>
    <dsp:sp modelId="{D2B5B10A-C8FC-4A05-B84B-AA14783541B6}">
      <dsp:nvSpPr>
        <dsp:cNvPr id="0" name=""/>
        <dsp:cNvSpPr/>
      </dsp:nvSpPr>
      <dsp:spPr>
        <a:xfrm>
          <a:off x="6517277" y="1203057"/>
          <a:ext cx="1077162" cy="1077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B2CB6-83CC-4094-964E-B568AF2FCE88}">
      <dsp:nvSpPr>
        <dsp:cNvPr id="0" name=""/>
        <dsp:cNvSpPr/>
      </dsp:nvSpPr>
      <dsp:spPr>
        <a:xfrm>
          <a:off x="5859011" y="2597546"/>
          <a:ext cx="23936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Repeatability</a:t>
          </a:r>
          <a:endParaRPr lang="en-US" sz="3400" kern="1200"/>
        </a:p>
      </dsp:txBody>
      <dsp:txXfrm>
        <a:off x="5859011" y="2597546"/>
        <a:ext cx="2393695" cy="720000"/>
      </dsp:txXfrm>
    </dsp:sp>
    <dsp:sp modelId="{57656013-CD76-44E6-9F88-30566C827D87}">
      <dsp:nvSpPr>
        <dsp:cNvPr id="0" name=""/>
        <dsp:cNvSpPr/>
      </dsp:nvSpPr>
      <dsp:spPr>
        <a:xfrm>
          <a:off x="9329869" y="1203057"/>
          <a:ext cx="1077162" cy="10771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DB452-E3F8-4E55-9AE9-F661DF5CC94B}">
      <dsp:nvSpPr>
        <dsp:cNvPr id="0" name=""/>
        <dsp:cNvSpPr/>
      </dsp:nvSpPr>
      <dsp:spPr>
        <a:xfrm>
          <a:off x="8671603" y="2597546"/>
          <a:ext cx="23936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Fine Tuning</a:t>
          </a:r>
          <a:endParaRPr lang="en-US" sz="3400" kern="1200"/>
        </a:p>
      </dsp:txBody>
      <dsp:txXfrm>
        <a:off x="8671603" y="2597546"/>
        <a:ext cx="239369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DB095-16A9-46FC-BB3F-7639289208A6}">
      <dsp:nvSpPr>
        <dsp:cNvPr id="0" name=""/>
        <dsp:cNvSpPr/>
      </dsp:nvSpPr>
      <dsp:spPr>
        <a:xfrm>
          <a:off x="0" y="551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FBA8A-EF8E-4623-A705-DFACB19830EA}">
      <dsp:nvSpPr>
        <dsp:cNvPr id="0" name=""/>
        <dsp:cNvSpPr/>
      </dsp:nvSpPr>
      <dsp:spPr>
        <a:xfrm>
          <a:off x="0" y="551"/>
          <a:ext cx="11299126" cy="90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baseline="0"/>
            <a:t>High-Performance Computing (HPC) Clusters </a:t>
          </a:r>
          <a:endParaRPr lang="en-US" sz="4100" kern="1200"/>
        </a:p>
      </dsp:txBody>
      <dsp:txXfrm>
        <a:off x="0" y="551"/>
        <a:ext cx="11299126" cy="903900"/>
      </dsp:txXfrm>
    </dsp:sp>
    <dsp:sp modelId="{E227DEB8-FB67-42C8-B2C9-6DC9BBE8C85D}">
      <dsp:nvSpPr>
        <dsp:cNvPr id="0" name=""/>
        <dsp:cNvSpPr/>
      </dsp:nvSpPr>
      <dsp:spPr>
        <a:xfrm>
          <a:off x="0" y="904451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9DE83-89A8-4C5B-A9AD-2F89EDBAF3A6}">
      <dsp:nvSpPr>
        <dsp:cNvPr id="0" name=""/>
        <dsp:cNvSpPr/>
      </dsp:nvSpPr>
      <dsp:spPr>
        <a:xfrm>
          <a:off x="0" y="904451"/>
          <a:ext cx="11299126" cy="90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baseline="0"/>
            <a:t>Dedicated Network Hardware </a:t>
          </a:r>
          <a:endParaRPr lang="en-US" sz="4100" kern="1200"/>
        </a:p>
      </dsp:txBody>
      <dsp:txXfrm>
        <a:off x="0" y="904451"/>
        <a:ext cx="11299126" cy="903900"/>
      </dsp:txXfrm>
    </dsp:sp>
    <dsp:sp modelId="{A1E9E484-9E64-49D5-8E86-41C5B00A96BB}">
      <dsp:nvSpPr>
        <dsp:cNvPr id="0" name=""/>
        <dsp:cNvSpPr/>
      </dsp:nvSpPr>
      <dsp:spPr>
        <a:xfrm>
          <a:off x="0" y="1808351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DEC65D-AA06-4557-B152-485C506C188D}">
      <dsp:nvSpPr>
        <dsp:cNvPr id="0" name=""/>
        <dsp:cNvSpPr/>
      </dsp:nvSpPr>
      <dsp:spPr>
        <a:xfrm>
          <a:off x="0" y="1808351"/>
          <a:ext cx="11299126" cy="90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baseline="0" dirty="0"/>
            <a:t>Windows (with WSL or RStudio) </a:t>
          </a:r>
          <a:endParaRPr lang="en-US" sz="4100" kern="1200" dirty="0"/>
        </a:p>
      </dsp:txBody>
      <dsp:txXfrm>
        <a:off x="0" y="1808351"/>
        <a:ext cx="11299126" cy="903900"/>
      </dsp:txXfrm>
    </dsp:sp>
    <dsp:sp modelId="{67DE1A7C-63C4-4103-82FE-323D47344B32}">
      <dsp:nvSpPr>
        <dsp:cNvPr id="0" name=""/>
        <dsp:cNvSpPr/>
      </dsp:nvSpPr>
      <dsp:spPr>
        <a:xfrm>
          <a:off x="0" y="2712252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6BE58-594B-49F9-8A90-A721711DB05F}">
      <dsp:nvSpPr>
        <dsp:cNvPr id="0" name=""/>
        <dsp:cNvSpPr/>
      </dsp:nvSpPr>
      <dsp:spPr>
        <a:xfrm>
          <a:off x="0" y="2712252"/>
          <a:ext cx="11299126" cy="90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0" y="2712252"/>
        <a:ext cx="11299126" cy="903900"/>
      </dsp:txXfrm>
    </dsp:sp>
    <dsp:sp modelId="{3CB4E2ED-5DEA-434F-A4AA-F63C9F2D1418}">
      <dsp:nvSpPr>
        <dsp:cNvPr id="0" name=""/>
        <dsp:cNvSpPr/>
      </dsp:nvSpPr>
      <dsp:spPr>
        <a:xfrm>
          <a:off x="0" y="3616152"/>
          <a:ext cx="112991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AF4F6-1DE9-4801-91E5-64EB61AFF3CE}">
      <dsp:nvSpPr>
        <dsp:cNvPr id="0" name=""/>
        <dsp:cNvSpPr/>
      </dsp:nvSpPr>
      <dsp:spPr>
        <a:xfrm>
          <a:off x="0" y="3616152"/>
          <a:ext cx="11299126" cy="90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baseline="0" dirty="0"/>
            <a:t>Cloud-Hosted Solutions* </a:t>
          </a:r>
          <a:endParaRPr lang="en-US" sz="4100" kern="1200" dirty="0"/>
        </a:p>
      </dsp:txBody>
      <dsp:txXfrm>
        <a:off x="0" y="3616152"/>
        <a:ext cx="11299126" cy="903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F182D-FA8E-4E11-B4A1-D6E80104C333}">
      <dsp:nvSpPr>
        <dsp:cNvPr id="0" name=""/>
        <dsp:cNvSpPr/>
      </dsp:nvSpPr>
      <dsp:spPr>
        <a:xfrm>
          <a:off x="0" y="734598"/>
          <a:ext cx="11299126" cy="13561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EDA22-9CB8-49B2-93B9-FF57B9A0A0F7}">
      <dsp:nvSpPr>
        <dsp:cNvPr id="0" name=""/>
        <dsp:cNvSpPr/>
      </dsp:nvSpPr>
      <dsp:spPr>
        <a:xfrm>
          <a:off x="410244" y="1039738"/>
          <a:ext cx="745899" cy="745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0D087-AE06-4955-886A-85453616A4ED}">
      <dsp:nvSpPr>
        <dsp:cNvPr id="0" name=""/>
        <dsp:cNvSpPr/>
      </dsp:nvSpPr>
      <dsp:spPr>
        <a:xfrm>
          <a:off x="1566389" y="734598"/>
          <a:ext cx="9732736" cy="135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29" tIns="143529" rIns="143529" bIns="14352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University Computing Centers </a:t>
          </a:r>
          <a:endParaRPr lang="en-US" sz="2500" kern="1200"/>
        </a:p>
      </dsp:txBody>
      <dsp:txXfrm>
        <a:off x="1566389" y="734598"/>
        <a:ext cx="9732736" cy="1356181"/>
      </dsp:txXfrm>
    </dsp:sp>
    <dsp:sp modelId="{011D7B65-04B5-4524-BF3C-DE94CF19C5A6}">
      <dsp:nvSpPr>
        <dsp:cNvPr id="0" name=""/>
        <dsp:cNvSpPr/>
      </dsp:nvSpPr>
      <dsp:spPr>
        <a:xfrm>
          <a:off x="0" y="2429824"/>
          <a:ext cx="11299126" cy="13561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45694-9434-49A1-A2E7-A1A7E3A7278D}">
      <dsp:nvSpPr>
        <dsp:cNvPr id="0" name=""/>
        <dsp:cNvSpPr/>
      </dsp:nvSpPr>
      <dsp:spPr>
        <a:xfrm>
          <a:off x="410244" y="2734965"/>
          <a:ext cx="745899" cy="745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12812-C436-453D-930E-8E5DC5B92138}">
      <dsp:nvSpPr>
        <dsp:cNvPr id="0" name=""/>
        <dsp:cNvSpPr/>
      </dsp:nvSpPr>
      <dsp:spPr>
        <a:xfrm>
          <a:off x="1566389" y="2429824"/>
          <a:ext cx="9732736" cy="135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29" tIns="143529" rIns="143529" bIns="14352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National Research Infrastructure </a:t>
          </a:r>
          <a:endParaRPr lang="en-US" sz="2500" kern="1200"/>
        </a:p>
      </dsp:txBody>
      <dsp:txXfrm>
        <a:off x="1566389" y="2429824"/>
        <a:ext cx="9732736" cy="13561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D49F6-BB82-4ADD-BBDA-FC14D21CF185}">
      <dsp:nvSpPr>
        <dsp:cNvPr id="0" name=""/>
        <dsp:cNvSpPr/>
      </dsp:nvSpPr>
      <dsp:spPr>
        <a:xfrm>
          <a:off x="951563" y="62434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19D50-4935-4348-8D4F-4A0F5270DCE9}">
      <dsp:nvSpPr>
        <dsp:cNvPr id="0" name=""/>
        <dsp:cNvSpPr/>
      </dsp:nvSpPr>
      <dsp:spPr>
        <a:xfrm>
          <a:off x="951563" y="227703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 baseline="0"/>
            <a:t>Job Schedulers </a:t>
          </a:r>
          <a:endParaRPr lang="en-US" sz="3600" kern="1200"/>
        </a:p>
      </dsp:txBody>
      <dsp:txXfrm>
        <a:off x="951563" y="2277034"/>
        <a:ext cx="4320000" cy="648000"/>
      </dsp:txXfrm>
    </dsp:sp>
    <dsp:sp modelId="{81B20F7D-3780-4FB9-B2C4-D20DEED4B227}">
      <dsp:nvSpPr>
        <dsp:cNvPr id="0" name=""/>
        <dsp:cNvSpPr/>
      </dsp:nvSpPr>
      <dsp:spPr>
        <a:xfrm>
          <a:off x="951563" y="2990473"/>
          <a:ext cx="4320000" cy="90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SLURM, PBS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Queue policies 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Priority systems </a:t>
          </a:r>
          <a:endParaRPr lang="en-US" sz="1700" kern="1200"/>
        </a:p>
      </dsp:txBody>
      <dsp:txXfrm>
        <a:off x="951563" y="2990473"/>
        <a:ext cx="4320000" cy="905788"/>
      </dsp:txXfrm>
    </dsp:sp>
    <dsp:sp modelId="{7390FC0A-EEBA-42E0-A0FA-3D06C37768E2}">
      <dsp:nvSpPr>
        <dsp:cNvPr id="0" name=""/>
        <dsp:cNvSpPr/>
      </dsp:nvSpPr>
      <dsp:spPr>
        <a:xfrm>
          <a:off x="6027563" y="62434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40F4B-5AF1-4D23-A61F-33173CF6E351}">
      <dsp:nvSpPr>
        <dsp:cNvPr id="0" name=""/>
        <dsp:cNvSpPr/>
      </dsp:nvSpPr>
      <dsp:spPr>
        <a:xfrm>
          <a:off x="6027563" y="227703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 baseline="0"/>
            <a:t>Hardware Allocation </a:t>
          </a:r>
          <a:endParaRPr lang="en-US" sz="3600" kern="1200"/>
        </a:p>
      </dsp:txBody>
      <dsp:txXfrm>
        <a:off x="6027563" y="2277034"/>
        <a:ext cx="4320000" cy="648000"/>
      </dsp:txXfrm>
    </dsp:sp>
    <dsp:sp modelId="{7363BA7F-980B-46AC-9954-FC738953461C}">
      <dsp:nvSpPr>
        <dsp:cNvPr id="0" name=""/>
        <dsp:cNvSpPr/>
      </dsp:nvSpPr>
      <dsp:spPr>
        <a:xfrm>
          <a:off x="6027563" y="2990473"/>
          <a:ext cx="4320000" cy="90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GPU/CPU quotas 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Memory limits 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Runtime restrictions</a:t>
          </a:r>
          <a:endParaRPr lang="en-US" sz="1700" kern="1200"/>
        </a:p>
      </dsp:txBody>
      <dsp:txXfrm>
        <a:off x="6027563" y="2990473"/>
        <a:ext cx="4320000" cy="905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80067-DD8F-4403-A4AD-F33F29A4F2D9}" type="datetimeFigureOut">
              <a:rPr lang="en-AU" smtClean="0"/>
              <a:t>6/11/2024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D767B-EAEC-459D-BCC7-4588894ADEF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490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Understanding Memory Tricks</a:t>
            </a:r>
          </a:p>
          <a:p>
            <a:r>
              <a:rPr lang="en-AU" b="1" dirty="0"/>
              <a:t>Quantization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Makes models smaller and faster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Original model: High precision numbers (16-bit)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Quantized model: Smaller numbers (4-bit or 8-bit)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Like rounding 3.14159 to 3.14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Uses less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Slightly less accurate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Much more practical for laptops</a:t>
            </a:r>
          </a:p>
          <a:p>
            <a:r>
              <a:rPr lang="en-AU" b="1" dirty="0"/>
              <a:t>Swap Space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Like an extension of your RAM using your hard drive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RAM = Fast but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Hard Drive = Slow but big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When RAM gets full: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Moves less-used stuff to hard drive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Makes room for active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System stays running, just slower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Setting up swap: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Usually 2x your RAM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SSD works much better than HDD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Emergency backup, not main memory</a:t>
            </a:r>
          </a:p>
          <a:p>
            <a:r>
              <a:rPr lang="en-AU" b="1" dirty="0"/>
              <a:t>Bottom Line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Quantization: Run bigger models on less VRAM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Swap Space: Safety net for memory limits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Together: Make LLMs work on regular computers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D767B-EAEC-459D-BCC7-4588894ADEF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650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V="1">
            <a:off x="0" y="234"/>
            <a:ext cx="12192000" cy="6857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792000" y="2563200"/>
            <a:ext cx="7380000" cy="1832400"/>
          </a:xfrm>
        </p:spPr>
        <p:txBody>
          <a:bodyPr anchor="ctr" anchorCtr="0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792000" y="4525818"/>
            <a:ext cx="7380000" cy="73198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 bwMode="auto">
          <a:xfrm>
            <a:off x="792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C12EE37-B065-4A62-819A-4D7C13A7D312}" type="datetimeFigureOut">
              <a:rPr lang="en-AU" smtClean="0"/>
              <a:t>6/11/2024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auto">
          <a:xfrm>
            <a:off x="8679032" y="635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1158E81-10B2-40F3-A663-E5B010FE4678}" type="slidenum">
              <a:rPr lang="en-AU" smtClean="0"/>
              <a:t>‹#›</a:t>
            </a:fld>
            <a:endParaRPr lang="en-AU"/>
          </a:p>
        </p:txBody>
      </p:sp>
      <p:pic>
        <p:nvPicPr>
          <p:cNvPr id="11" name="Picture 10" descr="Logo - Queensland University of Technology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766469" y="503284"/>
            <a:ext cx="1655763" cy="1655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579EEE-49D4-F2FD-3D3E-D51C32209B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V="1">
            <a:off x="0" y="234"/>
            <a:ext cx="12192000" cy="6857531"/>
          </a:xfrm>
          <a:prstGeom prst="rect">
            <a:avLst/>
          </a:prstGeom>
        </p:spPr>
      </p:pic>
      <p:pic>
        <p:nvPicPr>
          <p:cNvPr id="5" name="Picture 4" descr="Logo - Queensland University of Technology">
            <a:extLst>
              <a:ext uri="{FF2B5EF4-FFF2-40B4-BE49-F238E27FC236}">
                <a16:creationId xmlns:a16="http://schemas.microsoft.com/office/drawing/2014/main" id="{9CAB5CA7-8B53-119D-E069-BC5CC9777C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766469" y="503284"/>
            <a:ext cx="1655763" cy="16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46436" y="360000"/>
            <a:ext cx="11299126" cy="864000"/>
          </a:xfrm>
        </p:spPr>
        <p:txBody>
          <a:bodyPr/>
          <a:lstStyle>
            <a:lvl1pPr>
              <a:defRPr b="1">
                <a:solidFill>
                  <a:srgbClr val="164C7B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46435" y="1363287"/>
            <a:ext cx="11299126" cy="4520604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400">
                <a:latin typeface="Arial"/>
                <a:cs typeface="Arial"/>
              </a:defRPr>
            </a:lvl4pPr>
            <a:lvl5pPr>
              <a:defRPr sz="24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46435" y="6348845"/>
            <a:ext cx="27432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fld id="{CC12EE37-B065-4A62-819A-4D7C13A7D312}" type="datetimeFigureOut">
              <a:rPr lang="en-AU" smtClean="0"/>
              <a:t>6/11/2024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002362" y="6356350"/>
            <a:ext cx="27432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fld id="{91158E81-10B2-40F3-A663-E5B010FE4678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C9A8C-6D4C-817B-A8E4-484456176C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92000" y="2563200"/>
            <a:ext cx="6940296" cy="2001615"/>
          </a:xfrm>
        </p:spPr>
        <p:txBody>
          <a:bodyPr anchor="ctr" anchorCtr="0">
            <a:normAutofit/>
          </a:bodyPr>
          <a:lstStyle>
            <a:lvl1pPr>
              <a:defRPr sz="5400" b="1">
                <a:solidFill>
                  <a:srgbClr val="164C7B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85091" y="4673600"/>
            <a:ext cx="6947205" cy="365125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64C7B"/>
                </a:solidFill>
                <a:latin typeface="Arial"/>
                <a:cs typeface="Arial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C12EE37-B065-4A62-819A-4D7C13A7D312}" type="datetimeFigureOut">
              <a:rPr lang="en-AU" smtClean="0"/>
              <a:t>6/11/2024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158E81-10B2-40F3-A663-E5B010FE4678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46DFB-6FC5-66F3-80AE-540C01D24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46436" y="1320800"/>
            <a:ext cx="5573364" cy="4563091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199" y="1320800"/>
            <a:ext cx="5573363" cy="4563091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446436" y="6358082"/>
            <a:ext cx="27432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fld id="{CC12EE37-B065-4A62-819A-4D7C13A7D312}" type="datetimeFigureOut">
              <a:rPr lang="en-AU" smtClean="0"/>
              <a:t>6/11/2024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002362" y="6356350"/>
            <a:ext cx="2743200" cy="365125"/>
          </a:xfrm>
        </p:spPr>
        <p:txBody>
          <a:bodyPr/>
          <a:lstStyle/>
          <a:p>
            <a:pPr>
              <a:defRPr/>
            </a:pPr>
            <a:fld id="{91158E81-10B2-40F3-A663-E5B010FE4678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 txBox="1"/>
          <p:nvPr/>
        </p:nvSpPr>
        <p:spPr bwMode="auto">
          <a:xfrm>
            <a:off x="446436" y="360000"/>
            <a:ext cx="1129912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rgbClr val="164C7B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 bwMode="auto">
          <a:xfrm>
            <a:off x="446436" y="365125"/>
            <a:ext cx="11299126" cy="858875"/>
          </a:xfrm>
        </p:spPr>
        <p:txBody>
          <a:bodyPr/>
          <a:lstStyle>
            <a:lvl1pPr>
              <a:defRPr sz="4400" b="1">
                <a:solidFill>
                  <a:srgbClr val="164C7B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8A8F7-6457-E8AB-8824-4D4B124EE7BF}"/>
              </a:ext>
            </a:extLst>
          </p:cNvPr>
          <p:cNvSpPr txBox="1"/>
          <p:nvPr userDrawn="1"/>
        </p:nvSpPr>
        <p:spPr bwMode="auto">
          <a:xfrm>
            <a:off x="446436" y="360000"/>
            <a:ext cx="1129912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rgbClr val="164C7B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AE26C7-C6D3-C968-64A0-B83CCA47FC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7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flipV="1">
            <a:off x="0" y="234"/>
            <a:ext cx="12192000" cy="6857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792000" y="2563200"/>
            <a:ext cx="7380000" cy="1832400"/>
          </a:xfrm>
        </p:spPr>
        <p:txBody>
          <a:bodyPr anchor="ctr" anchorCtr="0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792000" y="4525818"/>
            <a:ext cx="7380000" cy="73198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 bwMode="auto">
          <a:xfrm>
            <a:off x="792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C12EE37-B065-4A62-819A-4D7C13A7D312}" type="datetimeFigureOut">
              <a:rPr lang="en-AU"/>
              <a:t>6/11/2024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auto">
          <a:xfrm>
            <a:off x="8679032" y="635471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1158E81-10B2-40F3-A663-E5B010FE4678}" type="slidenum">
              <a:rPr lang="en-AU"/>
              <a:t>‹#›</a:t>
            </a:fld>
            <a:endParaRPr lang="en-AU"/>
          </a:p>
        </p:txBody>
      </p:sp>
      <p:pic>
        <p:nvPicPr>
          <p:cNvPr id="11" name="Picture 10" descr="Logo - Queensland University of Technology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766469" y="503284"/>
            <a:ext cx="1655763" cy="16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9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46436" y="360000"/>
            <a:ext cx="11299126" cy="864000"/>
          </a:xfrm>
        </p:spPr>
        <p:txBody>
          <a:bodyPr/>
          <a:lstStyle>
            <a:lvl1pPr>
              <a:defRPr b="1">
                <a:solidFill>
                  <a:srgbClr val="164C7B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46435" y="1363287"/>
            <a:ext cx="11299126" cy="4520604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400">
                <a:latin typeface="Arial"/>
                <a:cs typeface="Arial"/>
              </a:defRPr>
            </a:lvl3pPr>
            <a:lvl4pPr>
              <a:defRPr sz="2400">
                <a:latin typeface="Arial"/>
                <a:cs typeface="Arial"/>
              </a:defRPr>
            </a:lvl4pPr>
            <a:lvl5pPr>
              <a:defRPr sz="24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46435" y="6348845"/>
            <a:ext cx="27432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fld id="{CC12EE37-B065-4A62-819A-4D7C13A7D312}" type="datetimeFigureOut">
              <a:rPr lang="en-AU"/>
              <a:t>6/11/2024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002362" y="6356350"/>
            <a:ext cx="27432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fld id="{91158E81-10B2-40F3-A663-E5B010FE4678}" type="slidenum">
              <a:rPr lang="en-AU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6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1_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92000" y="2563200"/>
            <a:ext cx="6940296" cy="2001615"/>
          </a:xfrm>
        </p:spPr>
        <p:txBody>
          <a:bodyPr anchor="ctr" anchorCtr="0">
            <a:normAutofit/>
          </a:bodyPr>
          <a:lstStyle>
            <a:lvl1pPr>
              <a:defRPr sz="5400" b="1">
                <a:solidFill>
                  <a:srgbClr val="164C7B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85091" y="4673600"/>
            <a:ext cx="6947205" cy="365125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64C7B"/>
                </a:solidFill>
                <a:latin typeface="Arial"/>
                <a:cs typeface="Arial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C12EE37-B065-4A62-819A-4D7C13A7D312}" type="datetimeFigureOut">
              <a:rPr lang="en-AU"/>
              <a:t>6/11/2024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158E81-10B2-40F3-A663-E5B010FE4678}" type="slidenum">
              <a:rPr lang="en-AU"/>
              <a:t>‹#›</a:t>
            </a:fld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9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46436" y="1320800"/>
            <a:ext cx="5573364" cy="4563091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199" y="1320800"/>
            <a:ext cx="5573363" cy="4563091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446436" y="6358082"/>
            <a:ext cx="27432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fld id="{CC12EE37-B065-4A62-819A-4D7C13A7D312}" type="datetimeFigureOut">
              <a:rPr lang="en-AU"/>
              <a:t>6/11/2024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002362" y="6356350"/>
            <a:ext cx="2743200" cy="365125"/>
          </a:xfrm>
        </p:spPr>
        <p:txBody>
          <a:bodyPr/>
          <a:lstStyle/>
          <a:p>
            <a:pPr>
              <a:defRPr/>
            </a:pPr>
            <a:fld id="{91158E81-10B2-40F3-A663-E5B010FE4678}" type="slidenum">
              <a:rPr lang="en-AU"/>
              <a:t>‹#›</a:t>
            </a:fld>
            <a:endParaRPr lang="en-AU"/>
          </a:p>
        </p:txBody>
      </p:sp>
      <p:sp>
        <p:nvSpPr>
          <p:cNvPr id="8" name="Title 1"/>
          <p:cNvSpPr txBox="1"/>
          <p:nvPr userDrawn="1"/>
        </p:nvSpPr>
        <p:spPr bwMode="auto">
          <a:xfrm>
            <a:off x="446436" y="360000"/>
            <a:ext cx="1129912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rgbClr val="164C7B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5883891"/>
            <a:ext cx="12192000" cy="983005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 bwMode="auto">
          <a:xfrm>
            <a:off x="446436" y="365125"/>
            <a:ext cx="11299126" cy="858875"/>
          </a:xfrm>
        </p:spPr>
        <p:txBody>
          <a:bodyPr/>
          <a:lstStyle>
            <a:lvl1pPr>
              <a:defRPr sz="4400" b="1">
                <a:solidFill>
                  <a:srgbClr val="164C7B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677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36193-EDE3-4BB5-AE5F-E6E5472AB8BE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5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01" r:id="rId5"/>
    <p:sldLayoutId id="2147483702" r:id="rId6"/>
    <p:sldLayoutId id="2147483703" r:id="rId7"/>
    <p:sldLayoutId id="2147483704" r:id="rId8"/>
  </p:sldLayoutIdLst>
  <p:txStyles>
    <p:titleStyle>
      <a:lvl1pPr algn="l" defTabSz="914400" eaLnBrk="1" hangingPunct="1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eaLnBrk="1" hangingPunct="1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529110" y="1225890"/>
            <a:ext cx="8752050" cy="1832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Running an LLM locally, Can I do that?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en-AU" dirty="0"/>
              <a:t>QUT Digital Observatory</a:t>
            </a:r>
          </a:p>
          <a:p>
            <a:pPr>
              <a:defRPr/>
            </a:pPr>
            <a:r>
              <a:rPr lang="en-AU" dirty="0" err="1"/>
              <a:t>ResBaz</a:t>
            </a:r>
            <a:r>
              <a:rPr lang="en-AU" dirty="0"/>
              <a:t> 2024 - ACU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E261-4796-7817-4FCB-4810F39E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GPU Memory (VRAM)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49A293-234B-B81D-F2DE-7593658CF3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5" y="1653821"/>
            <a:ext cx="10602582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Models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8GB VRAM: Can run 7B models (4-bit)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12GB VRAM: Good for most 7B models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24GB+ VRAM: Comfortable for 13B models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latin typeface="Arial" panose="020B0604020202020204" pitchFamily="34" charset="0"/>
            </a:endParaRP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Rule: Check model size before downloading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68817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CC4B-2616-B4CB-0159-3B53EF36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Practical Tips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EC6B91-2AC5-C016-AE65-83DB0F526B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5" y="1330654"/>
            <a:ext cx="6931706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model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quantisation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(4-bit, 8-bit)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memory needs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 performance trade-off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Swap Space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to 2x RAM for safety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Slower but prevents crashes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SSD better than HDD for swap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97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B923-6D85-E4BE-048E-45C1238D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Keep in Mind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48B610-FADD-65E1-0776-8731810E8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5" y="1900040"/>
            <a:ext cx="8836073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to run smaller model well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CPU-only is possible but very slow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requirements before installing </a:t>
            </a:r>
          </a:p>
        </p:txBody>
      </p:sp>
    </p:spTree>
    <p:extLst>
      <p:ext uri="{BB962C8B-B14F-4D97-AF65-F5344CB8AC3E}">
        <p14:creationId xmlns:p14="http://schemas.microsoft.com/office/powerpoint/2010/main" val="128589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87A1-215E-7EFF-A0A7-B10AAAB4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dirty="0"/>
              <a:t>Deployment Environments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4915D3C-5D75-FD82-B945-D8928D327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047468"/>
              </p:ext>
            </p:extLst>
          </p:nvPr>
        </p:nvGraphicFramePr>
        <p:xfrm>
          <a:off x="446435" y="1363287"/>
          <a:ext cx="11299126" cy="452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7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ED77-4AB1-592C-D22A-6613E03A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dirty="0"/>
              <a:t>HPC Deployment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566A7-718B-AC2F-598D-F2B9B08C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793" r="1" b="2324"/>
          <a:stretch/>
        </p:blipFill>
        <p:spPr>
          <a:xfrm>
            <a:off x="446435" y="1363287"/>
            <a:ext cx="11299126" cy="4520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415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4264-B24D-4C75-771F-5D3C119D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dirty="0"/>
              <a:t>Access Types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AB51F25-52DE-91B4-9677-14F4B3131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643660"/>
              </p:ext>
            </p:extLst>
          </p:nvPr>
        </p:nvGraphicFramePr>
        <p:xfrm>
          <a:off x="446435" y="1363287"/>
          <a:ext cx="11299126" cy="452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221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957D-EE0A-C492-7730-7E81221F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Execution Modes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3E8686-3BB0-290E-07A2-C426663CF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421" y="1224000"/>
            <a:ext cx="8670269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Sessions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 model interaction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and testing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 Processing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Production workloads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Large-scale inference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6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DE74-F609-2228-F481-00124137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dirty="0"/>
              <a:t>Resource Management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5BFB837E-4335-FB72-89C8-D02B834F2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502877"/>
              </p:ext>
            </p:extLst>
          </p:nvPr>
        </p:nvGraphicFramePr>
        <p:xfrm>
          <a:off x="446435" y="1363287"/>
          <a:ext cx="11299126" cy="452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846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0EFC-786A-9D31-8FAD-A6C23652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High Performance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C042A-DC1B-0142-4A51-4F5D9106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University hosted high performance computing system</a:t>
            </a:r>
          </a:p>
          <a:p>
            <a:r>
              <a:rPr lang="en-AU" dirty="0"/>
              <a:t>*National Infrastructure hosted high performance computing systems  </a:t>
            </a:r>
          </a:p>
          <a:p>
            <a:r>
              <a:rPr lang="en-AU" dirty="0"/>
              <a:t>On local network</a:t>
            </a:r>
          </a:p>
          <a:p>
            <a:r>
              <a:rPr lang="en-AU" dirty="0"/>
              <a:t>Interactive versus Batch </a:t>
            </a:r>
          </a:p>
          <a:p>
            <a:r>
              <a:rPr lang="en-AU" dirty="0"/>
              <a:t>Scheduler software (PBS, </a:t>
            </a:r>
            <a:r>
              <a:rPr lang="en-AU" dirty="0" err="1"/>
              <a:t>Slurm</a:t>
            </a:r>
            <a:r>
              <a:rPr lang="en-AU" dirty="0"/>
              <a:t>)</a:t>
            </a:r>
          </a:p>
          <a:p>
            <a:r>
              <a:rPr lang="en-AU" dirty="0"/>
              <a:t>Actual limits on hardware requests</a:t>
            </a:r>
          </a:p>
        </p:txBody>
      </p:sp>
    </p:spTree>
    <p:extLst>
      <p:ext uri="{BB962C8B-B14F-4D97-AF65-F5344CB8AC3E}">
        <p14:creationId xmlns:p14="http://schemas.microsoft.com/office/powerpoint/2010/main" val="345723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412E-601A-958F-B967-AA2FC595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Dedicated hardware on the local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BB5D6-394E-955C-C95D-434AACC1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Specialist computer attached to the local network</a:t>
            </a:r>
          </a:p>
          <a:p>
            <a:r>
              <a:rPr lang="en-AU" dirty="0"/>
              <a:t>VRAM ++ GPU</a:t>
            </a:r>
          </a:p>
          <a:p>
            <a:r>
              <a:rPr lang="en-AU" dirty="0"/>
              <a:t>Local network connection</a:t>
            </a:r>
          </a:p>
          <a:p>
            <a:r>
              <a:rPr lang="en-AU" dirty="0"/>
              <a:t>Remote operations</a:t>
            </a:r>
          </a:p>
        </p:txBody>
      </p:sp>
    </p:spTree>
    <p:extLst>
      <p:ext uri="{BB962C8B-B14F-4D97-AF65-F5344CB8AC3E}">
        <p14:creationId xmlns:p14="http://schemas.microsoft.com/office/powerpoint/2010/main" val="411080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A954-33C0-00E1-8B66-E7DBA3FB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EB9FD-3DDC-40BC-A1B6-88B35634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  <a:p>
            <a:r>
              <a:rPr lang="en-AU" dirty="0"/>
              <a:t>Sensitive data</a:t>
            </a:r>
          </a:p>
          <a:p>
            <a:r>
              <a:rPr lang="en-AU" dirty="0"/>
              <a:t>CPU, GPU and RAM</a:t>
            </a:r>
          </a:p>
          <a:p>
            <a:r>
              <a:rPr lang="en-AU" dirty="0"/>
              <a:t>Environments</a:t>
            </a:r>
          </a:p>
          <a:p>
            <a:r>
              <a:rPr lang="en-AU" dirty="0"/>
              <a:t>Interfacing</a:t>
            </a:r>
          </a:p>
          <a:p>
            <a:r>
              <a:rPr lang="en-AU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8490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31B1-31B7-36F5-D1C1-CE79158B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dirty="0"/>
              <a:t>Dedicated Network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18184-DB84-8073-805A-A01B7CB0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65" r="1" b="8951"/>
          <a:stretch/>
        </p:blipFill>
        <p:spPr>
          <a:xfrm>
            <a:off x="446435" y="1363287"/>
            <a:ext cx="11299126" cy="4520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9982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EC1F-39AD-C23F-7144-5B1D41D3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Hardware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B803FE-D2EE-6D7C-A1DF-93A24A8E8D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5" y="1576876"/>
            <a:ext cx="67361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High-End GPU Systems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VRAM requirements (24GB+)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Consumer vs Data Center GPUs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Memory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 to VRAM ratios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Swap considerations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14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6CD4-7F5D-F02C-DBEA-D6D9DCD2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Integration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AE518B-921A-7724-16E4-E60ADC7C95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5" y="1576876"/>
            <a:ext cx="677942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Network Attachment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Ethernet/InfiniBand options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bandwidth requirements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 Control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Internal IP restrictions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71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F8C3-5860-0BDF-6817-065BCF81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Remote Operations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FE5A8C-4420-B3C3-12FC-C2B1E2A245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6" y="1085261"/>
            <a:ext cx="64764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SSH/Remote Desktop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Endpoints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Balancing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 Monitoring </a:t>
            </a:r>
          </a:p>
        </p:txBody>
      </p:sp>
    </p:spTree>
    <p:extLst>
      <p:ext uri="{BB962C8B-B14F-4D97-AF65-F5344CB8AC3E}">
        <p14:creationId xmlns:p14="http://schemas.microsoft.com/office/powerpoint/2010/main" val="53856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64DF-E566-6CBD-205E-082ACC0D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dirty="0"/>
              <a:t>Running LLMs on Windows Laptops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E41AD-07E3-A785-DB37-2D9F1983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44" r="1" b="7173"/>
          <a:stretch/>
        </p:blipFill>
        <p:spPr>
          <a:xfrm>
            <a:off x="446435" y="1363287"/>
            <a:ext cx="11299126" cy="4520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158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FD47A6-C207-DB3D-21CB-FF696F44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Setup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C5E30B4-A581-387C-FC48-947179F6C8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6" y="1208080"/>
            <a:ext cx="743665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Windows 10/11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WSL2 (Windows Subsystem for Linux)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Ubuntu install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Works like Linux, feels like Windows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278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F603-8263-BF87-F25F-C009C669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Development Tools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EAE56C-69D0-E263-DAA0-2DBD13DAF0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5" y="1330654"/>
            <a:ext cx="4915128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 Code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coding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WSL connection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Good for most tasks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RStudio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 language work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24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6811-3547-8DEC-17B4-6B841FF9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Hardware Note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B2177F-1FBE-1DC5-22FE-A600A7860D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5" y="1900040"/>
            <a:ext cx="9235220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your GPU memory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models need lots of RAM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Smaller models work better on laptops </a:t>
            </a:r>
          </a:p>
        </p:txBody>
      </p:sp>
    </p:spTree>
    <p:extLst>
      <p:ext uri="{BB962C8B-B14F-4D97-AF65-F5344CB8AC3E}">
        <p14:creationId xmlns:p14="http://schemas.microsoft.com/office/powerpoint/2010/main" val="2169950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3AF7-1DF9-6286-98F7-5737286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Windows/WSL -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DB679-D0B3-3E2B-9C85-AFEF5596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Base OS is Windows</a:t>
            </a:r>
          </a:p>
          <a:p>
            <a:r>
              <a:rPr lang="en-AU" dirty="0"/>
              <a:t>Windows Subsystem for Linux</a:t>
            </a:r>
          </a:p>
          <a:p>
            <a:r>
              <a:rPr lang="en-AU" dirty="0"/>
              <a:t>VS Code for python (and R)</a:t>
            </a:r>
          </a:p>
          <a:p>
            <a:endParaRPr lang="en-AU" dirty="0"/>
          </a:p>
          <a:p>
            <a:r>
              <a:rPr lang="en-AU" dirty="0"/>
              <a:t>R Studio for R</a:t>
            </a:r>
          </a:p>
        </p:txBody>
      </p:sp>
    </p:spTree>
    <p:extLst>
      <p:ext uri="{BB962C8B-B14F-4D97-AF65-F5344CB8AC3E}">
        <p14:creationId xmlns:p14="http://schemas.microsoft.com/office/powerpoint/2010/main" val="3209644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92A1-C8C3-E8D6-5ACA-68A0EA40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FA7A-57A9-7023-1EC4-CA48EC35C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Base OS is Linux</a:t>
            </a:r>
          </a:p>
          <a:p>
            <a:r>
              <a:rPr lang="en-AU"/>
              <a:t>VS Code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693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D60A-CEED-573F-1F87-13ED1E176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sz="3400"/>
              <a:t>Why would you want to run an LLM locally Anyway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6BC223E-EFDA-E4D0-6782-D955425C2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948123"/>
              </p:ext>
            </p:extLst>
          </p:nvPr>
        </p:nvGraphicFramePr>
        <p:xfrm>
          <a:off x="446435" y="1363287"/>
          <a:ext cx="11299126" cy="452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494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9DF7-E4E2-98F6-1900-DBCB259A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Cloud Hosted Systems***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D0708-1FA1-FAEE-A295-29E8A2B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AWS</a:t>
            </a:r>
          </a:p>
          <a:p>
            <a:r>
              <a:rPr lang="en-AU" dirty="0"/>
              <a:t>GCP</a:t>
            </a:r>
          </a:p>
          <a:p>
            <a:r>
              <a:rPr lang="en-AU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63098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B885-229E-2969-718C-5520F9D8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anchor="ctr">
            <a:normAutofit/>
          </a:bodyPr>
          <a:lstStyle/>
          <a:p>
            <a:r>
              <a:rPr lang="en-AU" dirty="0"/>
              <a:t>Cloud Hosting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1EC97-D4B2-CF25-4D37-53858BE19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633" r="1" b="9484"/>
          <a:stretch/>
        </p:blipFill>
        <p:spPr>
          <a:xfrm>
            <a:off x="446435" y="1363287"/>
            <a:ext cx="11299126" cy="4520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0387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824D-7AE5-DA12-594C-72E6D35D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Major Platforms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2780C5-DB48-3E51-030C-F114BD1BDD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4026" y="1511101"/>
            <a:ext cx="4570482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AWS, GCP, Azure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Ready-made infrastructure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Pay-as-you-go pricing </a:t>
            </a:r>
          </a:p>
        </p:txBody>
      </p:sp>
    </p:spTree>
    <p:extLst>
      <p:ext uri="{BB962C8B-B14F-4D97-AF65-F5344CB8AC3E}">
        <p14:creationId xmlns:p14="http://schemas.microsoft.com/office/powerpoint/2010/main" val="2883887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DFAE-DF7A-BEEE-36C6-2927147E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Considerations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F60113-9580-B793-282D-9E3BCE39B9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5" y="1361432"/>
            <a:ext cx="600837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Security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Private cloud options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 Private Networks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residency compliance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 Management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GPU instances are expensive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to forget running instances </a:t>
            </a:r>
          </a:p>
          <a:p>
            <a:pPr marL="457200" lvl="1" indent="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Reserved vs on-demand pricing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14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A0B1-E21B-7456-3340-2D71EBD1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Common 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6590D7-AD15-936F-1583-188C465A13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6" y="1332604"/>
            <a:ext cx="6979796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 permissions/access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setup can be tricky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cloud expertise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 IT often manages access </a:t>
            </a:r>
          </a:p>
        </p:txBody>
      </p:sp>
    </p:spTree>
    <p:extLst>
      <p:ext uri="{BB962C8B-B14F-4D97-AF65-F5344CB8AC3E}">
        <p14:creationId xmlns:p14="http://schemas.microsoft.com/office/powerpoint/2010/main" val="494574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EAF6-BB2F-0314-F47C-85380FBF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When to Consider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D10C5C-9518-AF7F-FEC0-B0D7F0A19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36" y="1311339"/>
            <a:ext cx="6840334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scalability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Don't want to manage hardware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Have approved cloud budgets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security requirements are met </a:t>
            </a:r>
          </a:p>
        </p:txBody>
      </p:sp>
    </p:spTree>
    <p:extLst>
      <p:ext uri="{BB962C8B-B14F-4D97-AF65-F5344CB8AC3E}">
        <p14:creationId xmlns:p14="http://schemas.microsoft.com/office/powerpoint/2010/main" val="944492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F964-7650-C953-4233-08585A08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9905-B0E3-9601-BE98-7D1342F8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Ollama</a:t>
            </a:r>
            <a:endParaRPr lang="en-AU" dirty="0"/>
          </a:p>
          <a:p>
            <a:endParaRPr lang="en-AU" dirty="0"/>
          </a:p>
          <a:p>
            <a:r>
              <a:rPr lang="en-AU" dirty="0"/>
              <a:t>OpenAI</a:t>
            </a:r>
          </a:p>
          <a:p>
            <a:endParaRPr lang="en-AU" dirty="0"/>
          </a:p>
          <a:p>
            <a:r>
              <a:rPr lang="en-AU" dirty="0"/>
              <a:t>WSL</a:t>
            </a:r>
          </a:p>
        </p:txBody>
      </p:sp>
    </p:spTree>
    <p:extLst>
      <p:ext uri="{BB962C8B-B14F-4D97-AF65-F5344CB8AC3E}">
        <p14:creationId xmlns:p14="http://schemas.microsoft.com/office/powerpoint/2010/main" val="2229896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A9EE-DEAE-CFC9-5F84-4A42BED0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Interfacing with the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B7931-E694-A979-5856-0D50FE12C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lot of systems have adopted an “open-ai” like way of passing prompts to models</a:t>
            </a:r>
          </a:p>
          <a:p>
            <a:endParaRPr lang="en-AU" dirty="0"/>
          </a:p>
          <a:p>
            <a:r>
              <a:rPr lang="en-AU" dirty="0"/>
              <a:t>So, lets look under the hood a bit for what we are doing and how we are driving the local models.</a:t>
            </a:r>
          </a:p>
        </p:txBody>
      </p:sp>
    </p:spTree>
    <p:extLst>
      <p:ext uri="{BB962C8B-B14F-4D97-AF65-F5344CB8AC3E}">
        <p14:creationId xmlns:p14="http://schemas.microsoft.com/office/powerpoint/2010/main" val="936411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D070-01A9-581E-6BA2-F827EB37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Open AI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B0758-2A62-009F-22AE-0D3F59234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from </a:t>
            </a:r>
            <a:r>
              <a:rPr lang="en-AU" dirty="0" err="1"/>
              <a:t>openai</a:t>
            </a:r>
            <a:r>
              <a:rPr lang="en-AU" dirty="0"/>
              <a:t> import OpenAI</a:t>
            </a:r>
          </a:p>
          <a:p>
            <a:r>
              <a:rPr lang="en-AU" dirty="0"/>
              <a:t>client = OpenAI()</a:t>
            </a:r>
          </a:p>
          <a:p>
            <a:endParaRPr lang="en-AU" dirty="0"/>
          </a:p>
          <a:p>
            <a:r>
              <a:rPr lang="en-AU" dirty="0">
                <a:highlight>
                  <a:srgbClr val="FFFF00"/>
                </a:highlight>
              </a:rPr>
              <a:t>completion = </a:t>
            </a:r>
            <a:r>
              <a:rPr lang="en-AU" dirty="0" err="1">
                <a:highlight>
                  <a:srgbClr val="FFFF00"/>
                </a:highlight>
              </a:rPr>
              <a:t>client.chat.completions.create</a:t>
            </a:r>
            <a:r>
              <a:rPr lang="en-AU" dirty="0">
                <a:highlight>
                  <a:srgbClr val="FFFF00"/>
                </a:highlight>
              </a:rPr>
              <a:t>(</a:t>
            </a:r>
          </a:p>
          <a:p>
            <a:r>
              <a:rPr lang="en-AU" dirty="0">
                <a:highlight>
                  <a:srgbClr val="FFFF00"/>
                </a:highlight>
              </a:rPr>
              <a:t>  model="gpt-4o",</a:t>
            </a:r>
          </a:p>
          <a:p>
            <a:r>
              <a:rPr lang="en-AU" dirty="0">
                <a:highlight>
                  <a:srgbClr val="FFFF00"/>
                </a:highlight>
              </a:rPr>
              <a:t>  messages=[</a:t>
            </a:r>
          </a:p>
          <a:p>
            <a:r>
              <a:rPr lang="en-AU" dirty="0">
                <a:highlight>
                  <a:srgbClr val="FFFF00"/>
                </a:highlight>
              </a:rPr>
              <a:t>    {"role": "system", "content": "You are a helpful assistant."},</a:t>
            </a:r>
          </a:p>
          <a:p>
            <a:r>
              <a:rPr lang="en-AU" dirty="0">
                <a:highlight>
                  <a:srgbClr val="FFFF00"/>
                </a:highlight>
              </a:rPr>
              <a:t>    {"role": "user", "content": "Hello!"}</a:t>
            </a:r>
          </a:p>
          <a:p>
            <a:r>
              <a:rPr lang="en-AU" dirty="0">
                <a:highlight>
                  <a:srgbClr val="FFFF00"/>
                </a:highlight>
              </a:rPr>
              <a:t>  ]</a:t>
            </a:r>
          </a:p>
          <a:p>
            <a:r>
              <a:rPr lang="en-AU" dirty="0">
                <a:highlight>
                  <a:srgbClr val="FFFF00"/>
                </a:highlight>
              </a:rPr>
              <a:t>)</a:t>
            </a:r>
          </a:p>
          <a:p>
            <a:endParaRPr lang="en-AU" dirty="0"/>
          </a:p>
          <a:p>
            <a:r>
              <a:rPr lang="en-AU" dirty="0"/>
              <a:t>print(</a:t>
            </a:r>
            <a:r>
              <a:rPr lang="en-AU" dirty="0" err="1"/>
              <a:t>completion.choices</a:t>
            </a:r>
            <a:r>
              <a:rPr lang="en-AU" dirty="0"/>
              <a:t>[0].message)</a:t>
            </a:r>
          </a:p>
        </p:txBody>
      </p:sp>
    </p:spTree>
    <p:extLst>
      <p:ext uri="{BB962C8B-B14F-4D97-AF65-F5344CB8AC3E}">
        <p14:creationId xmlns:p14="http://schemas.microsoft.com/office/powerpoint/2010/main" val="526390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1423-2760-6C77-947A-088C8F34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Return JSON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D173E-67E3-644B-144D-27272D9F3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AU" dirty="0"/>
              <a:t>{</a:t>
            </a:r>
          </a:p>
          <a:p>
            <a:r>
              <a:rPr lang="en-AU" dirty="0"/>
              <a:t>  "id": "chatcmpl-123",</a:t>
            </a:r>
          </a:p>
          <a:p>
            <a:r>
              <a:rPr lang="en-AU" dirty="0"/>
              <a:t>  "object": "</a:t>
            </a:r>
            <a:r>
              <a:rPr lang="en-AU" dirty="0" err="1"/>
              <a:t>chat.completion</a:t>
            </a:r>
            <a:r>
              <a:rPr lang="en-AU" dirty="0"/>
              <a:t>",</a:t>
            </a:r>
          </a:p>
          <a:p>
            <a:r>
              <a:rPr lang="en-AU" dirty="0"/>
              <a:t>  "created": 1677652288,</a:t>
            </a:r>
          </a:p>
          <a:p>
            <a:r>
              <a:rPr lang="en-AU" dirty="0"/>
              <a:t>  "model": "gpt-4o-mini",</a:t>
            </a:r>
          </a:p>
          <a:p>
            <a:r>
              <a:rPr lang="en-AU" dirty="0"/>
              <a:t>  "</a:t>
            </a:r>
            <a:r>
              <a:rPr lang="en-AU" dirty="0" err="1"/>
              <a:t>system_fingerprint</a:t>
            </a:r>
            <a:r>
              <a:rPr lang="en-AU" dirty="0"/>
              <a:t>": "fp_44709d6fcb",</a:t>
            </a:r>
          </a:p>
          <a:p>
            <a:r>
              <a:rPr lang="en-AU" dirty="0"/>
              <a:t>  "</a:t>
            </a:r>
            <a:r>
              <a:rPr lang="en-AU" dirty="0">
                <a:highlight>
                  <a:srgbClr val="FFFF00"/>
                </a:highlight>
              </a:rPr>
              <a:t>choices": [{</a:t>
            </a:r>
          </a:p>
          <a:p>
            <a:r>
              <a:rPr lang="en-AU" dirty="0">
                <a:highlight>
                  <a:srgbClr val="FFFF00"/>
                </a:highlight>
              </a:rPr>
              <a:t>    "index": 0,</a:t>
            </a:r>
          </a:p>
          <a:p>
            <a:r>
              <a:rPr lang="en-AU" dirty="0">
                <a:highlight>
                  <a:srgbClr val="FFFF00"/>
                </a:highlight>
              </a:rPr>
              <a:t>    "message": {</a:t>
            </a:r>
          </a:p>
          <a:p>
            <a:r>
              <a:rPr lang="en-AU" dirty="0">
                <a:highlight>
                  <a:srgbClr val="FFFF00"/>
                </a:highlight>
              </a:rPr>
              <a:t>      "role": "assistant",</a:t>
            </a:r>
          </a:p>
          <a:p>
            <a:r>
              <a:rPr lang="en-AU" dirty="0">
                <a:highlight>
                  <a:srgbClr val="FFFF00"/>
                </a:highlight>
              </a:rPr>
              <a:t>      "content": "\n\</a:t>
            </a:r>
            <a:r>
              <a:rPr lang="en-AU" dirty="0" err="1">
                <a:highlight>
                  <a:srgbClr val="FFFF00"/>
                </a:highlight>
              </a:rPr>
              <a:t>nHello</a:t>
            </a:r>
            <a:r>
              <a:rPr lang="en-AU" dirty="0">
                <a:highlight>
                  <a:srgbClr val="FFFF00"/>
                </a:highlight>
              </a:rPr>
              <a:t> there, how may I assist you today?",</a:t>
            </a:r>
          </a:p>
          <a:p>
            <a:r>
              <a:rPr lang="en-AU" dirty="0"/>
              <a:t>    },</a:t>
            </a:r>
          </a:p>
          <a:p>
            <a:r>
              <a:rPr lang="en-AU" dirty="0"/>
              <a:t>    "</a:t>
            </a:r>
            <a:r>
              <a:rPr lang="en-AU" dirty="0" err="1"/>
              <a:t>logprobs</a:t>
            </a:r>
            <a:r>
              <a:rPr lang="en-AU" dirty="0"/>
              <a:t>": null,</a:t>
            </a:r>
          </a:p>
          <a:p>
            <a:r>
              <a:rPr lang="en-AU" dirty="0"/>
              <a:t>    "</a:t>
            </a:r>
            <a:r>
              <a:rPr lang="en-AU" dirty="0" err="1"/>
              <a:t>finish_reason</a:t>
            </a:r>
            <a:r>
              <a:rPr lang="en-AU" dirty="0"/>
              <a:t>": "stop"</a:t>
            </a:r>
          </a:p>
          <a:p>
            <a:r>
              <a:rPr lang="en-AU" dirty="0"/>
              <a:t>  }],</a:t>
            </a:r>
          </a:p>
          <a:p>
            <a:r>
              <a:rPr lang="en-AU" dirty="0"/>
              <a:t>  "usage": {</a:t>
            </a:r>
          </a:p>
          <a:p>
            <a:r>
              <a:rPr lang="en-AU" dirty="0"/>
              <a:t>    "</a:t>
            </a:r>
            <a:r>
              <a:rPr lang="en-AU" dirty="0" err="1"/>
              <a:t>prompt_tokens</a:t>
            </a:r>
            <a:r>
              <a:rPr lang="en-AU" dirty="0"/>
              <a:t>": 9,</a:t>
            </a:r>
          </a:p>
          <a:p>
            <a:r>
              <a:rPr lang="en-AU" dirty="0"/>
              <a:t>    "</a:t>
            </a:r>
            <a:r>
              <a:rPr lang="en-AU" dirty="0" err="1"/>
              <a:t>completion_tokens</a:t>
            </a:r>
            <a:r>
              <a:rPr lang="en-AU" dirty="0"/>
              <a:t>": 12,</a:t>
            </a:r>
          </a:p>
          <a:p>
            <a:r>
              <a:rPr lang="en-AU" dirty="0"/>
              <a:t>    "</a:t>
            </a:r>
            <a:r>
              <a:rPr lang="en-AU" dirty="0" err="1"/>
              <a:t>total_tokens</a:t>
            </a:r>
            <a:r>
              <a:rPr lang="en-AU" dirty="0"/>
              <a:t>": 21,</a:t>
            </a:r>
          </a:p>
          <a:p>
            <a:r>
              <a:rPr lang="en-AU" dirty="0"/>
              <a:t>    "</a:t>
            </a:r>
            <a:r>
              <a:rPr lang="en-AU" dirty="0" err="1"/>
              <a:t>completion_tokens_details</a:t>
            </a:r>
            <a:r>
              <a:rPr lang="en-AU" dirty="0"/>
              <a:t>": {</a:t>
            </a:r>
          </a:p>
          <a:p>
            <a:r>
              <a:rPr lang="en-AU" dirty="0"/>
              <a:t>      "</a:t>
            </a:r>
            <a:r>
              <a:rPr lang="en-AU" dirty="0" err="1"/>
              <a:t>reasoning_tokens</a:t>
            </a:r>
            <a:r>
              <a:rPr lang="en-AU" dirty="0"/>
              <a:t>": 0</a:t>
            </a:r>
          </a:p>
          <a:p>
            <a:r>
              <a:rPr lang="en-AU" dirty="0"/>
              <a:t>    }</a:t>
            </a:r>
          </a:p>
          <a:p>
            <a:r>
              <a:rPr lang="en-AU" dirty="0"/>
              <a:t>  }</a:t>
            </a:r>
          </a:p>
          <a:p>
            <a:r>
              <a:rPr lang="en-A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5835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28F65-DF67-E288-A702-966D2CDF9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436" y="1320800"/>
            <a:ext cx="5573364" cy="4563091"/>
          </a:xfrm>
        </p:spPr>
        <p:txBody>
          <a:bodyPr>
            <a:normAutofit/>
          </a:bodyPr>
          <a:lstStyle/>
          <a:p>
            <a:r>
              <a:rPr lang="en-AU" dirty="0"/>
              <a:t>Data that you need to be in control of</a:t>
            </a:r>
          </a:p>
          <a:p>
            <a:pPr lvl="1"/>
            <a:r>
              <a:rPr lang="en-AU" dirty="0"/>
              <a:t>Where does it go?</a:t>
            </a:r>
          </a:p>
          <a:p>
            <a:pPr lvl="1"/>
            <a:r>
              <a:rPr lang="en-AU" dirty="0"/>
              <a:t>Who has “access” to it in transit</a:t>
            </a:r>
          </a:p>
          <a:p>
            <a:pPr lvl="1"/>
            <a:r>
              <a:rPr lang="en-AU" dirty="0"/>
              <a:t>Who has “access” to it while its being processed</a:t>
            </a:r>
          </a:p>
          <a:p>
            <a:pPr lvl="1"/>
            <a:r>
              <a:rPr lang="en-AU" dirty="0"/>
              <a:t>Can it leave your network?</a:t>
            </a:r>
          </a:p>
          <a:p>
            <a:pPr lvl="1"/>
            <a:r>
              <a:rPr lang="en-AU" dirty="0"/>
              <a:t>Can it leave your laptop?</a:t>
            </a:r>
          </a:p>
        </p:txBody>
      </p:sp>
      <p:pic>
        <p:nvPicPr>
          <p:cNvPr id="6" name="Content Placeholder 5" descr="A diagram of data security&#10;&#10;Description automatically generated">
            <a:extLst>
              <a:ext uri="{FF2B5EF4-FFF2-40B4-BE49-F238E27FC236}">
                <a16:creationId xmlns:a16="http://schemas.microsoft.com/office/drawing/2014/main" id="{0EE58417-61F9-0958-6A00-D84E5D4CEA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8206" r="-3" b="9918"/>
          <a:stretch/>
        </p:blipFill>
        <p:spPr>
          <a:xfrm>
            <a:off x="6172199" y="1320800"/>
            <a:ext cx="5573363" cy="456309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F61E5-B932-CE66-9C33-E5D1F5FE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5125"/>
            <a:ext cx="11299126" cy="858875"/>
          </a:xfrm>
        </p:spPr>
        <p:txBody>
          <a:bodyPr anchor="ctr">
            <a:normAutofit/>
          </a:bodyPr>
          <a:lstStyle/>
          <a:p>
            <a:r>
              <a:rPr lang="en-AU" dirty="0"/>
              <a:t>Sensitive data</a:t>
            </a:r>
          </a:p>
        </p:txBody>
      </p:sp>
    </p:spTree>
    <p:extLst>
      <p:ext uri="{BB962C8B-B14F-4D97-AF65-F5344CB8AC3E}">
        <p14:creationId xmlns:p14="http://schemas.microsoft.com/office/powerpoint/2010/main" val="1191289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A164-3036-3A43-B491-82187B0D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Many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9326-A223-AF3E-A557-5FE821C39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I’m going to demonstrate 2 ways of doing this</a:t>
            </a:r>
          </a:p>
          <a:p>
            <a:endParaRPr lang="en-AU" dirty="0"/>
          </a:p>
          <a:p>
            <a:r>
              <a:rPr lang="en-AU" dirty="0" err="1"/>
              <a:t>Ollama</a:t>
            </a:r>
            <a:r>
              <a:rPr lang="en-AU" dirty="0"/>
              <a:t> + WSL + </a:t>
            </a:r>
            <a:r>
              <a:rPr lang="en-AU" dirty="0" err="1"/>
              <a:t>VScode</a:t>
            </a:r>
            <a:r>
              <a:rPr lang="en-AU" dirty="0"/>
              <a:t> + Python</a:t>
            </a:r>
          </a:p>
          <a:p>
            <a:endParaRPr lang="en-AU" dirty="0"/>
          </a:p>
          <a:p>
            <a:r>
              <a:rPr lang="en-AU" dirty="0"/>
              <a:t>LM Studio + Windows + R Studio + R</a:t>
            </a:r>
          </a:p>
        </p:txBody>
      </p:sp>
    </p:spTree>
    <p:extLst>
      <p:ext uri="{BB962C8B-B14F-4D97-AF65-F5344CB8AC3E}">
        <p14:creationId xmlns:p14="http://schemas.microsoft.com/office/powerpoint/2010/main" val="2169772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159A-0D26-AD50-FBE5-9E57876B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Repo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492CAF-4D4D-6232-2905-CDBE45D54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3836194" y="1363663"/>
            <a:ext cx="4519612" cy="45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38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4616-27A3-FBC3-C6B7-5DCE62D6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0000"/>
            <a:ext cx="11299126" cy="86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pc="530"/>
              <a:t>Limitations and considerations</a:t>
            </a:r>
          </a:p>
        </p:txBody>
      </p:sp>
      <p:pic>
        <p:nvPicPr>
          <p:cNvPr id="5" name="Picture 4" descr="A group of yellow figures and a red figure on the other side">
            <a:extLst>
              <a:ext uri="{FF2B5EF4-FFF2-40B4-BE49-F238E27FC236}">
                <a16:creationId xmlns:a16="http://schemas.microsoft.com/office/drawing/2014/main" id="{28C28FA8-AC42-2D91-3E7A-10EA2032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96" r="1" b="12167"/>
          <a:stretch/>
        </p:blipFill>
        <p:spPr>
          <a:xfrm>
            <a:off x="446435" y="1363287"/>
            <a:ext cx="11299126" cy="4520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499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60E3-0A68-6FB8-E57E-9BFFBDF9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4FC7A-F3EE-8C72-19F2-6F9C6F239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following slides are only here to help you ask for the best options for you when you talk to your e-research/IT teams</a:t>
            </a:r>
          </a:p>
        </p:txBody>
      </p:sp>
    </p:spTree>
    <p:extLst>
      <p:ext uri="{BB962C8B-B14F-4D97-AF65-F5344CB8AC3E}">
        <p14:creationId xmlns:p14="http://schemas.microsoft.com/office/powerpoint/2010/main" val="343493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ircuit board">
            <a:extLst>
              <a:ext uri="{FF2B5EF4-FFF2-40B4-BE49-F238E27FC236}">
                <a16:creationId xmlns:a16="http://schemas.microsoft.com/office/drawing/2014/main" id="{086C2179-013C-612D-8621-E8F20556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72" r="-1" b="-1"/>
          <a:stretch/>
        </p:blipFill>
        <p:spPr>
          <a:xfrm>
            <a:off x="446436" y="1320800"/>
            <a:ext cx="5573364" cy="4563091"/>
          </a:xfrm>
          <a:prstGeom prst="rect">
            <a:avLst/>
          </a:prstGeom>
          <a:noFill/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5E4B8AB-40CD-A7C1-15D1-9DAD35A9057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72199" y="1320800"/>
            <a:ext cx="5573363" cy="456309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1700" b="1"/>
              <a:t>GPUs</a:t>
            </a:r>
            <a:r>
              <a:rPr lang="en-AU" sz="17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700"/>
              <a:t>Faster inference due to massive parallelism.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700"/>
              <a:t>Higher operational costs, best suited for intensive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700" b="1"/>
              <a:t>CPUs</a:t>
            </a:r>
            <a:r>
              <a:rPr lang="en-AU" sz="17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700"/>
              <a:t>Lower costs, effective for smaller-scale inference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700"/>
              <a:t>Compromises on speed, better for non-time-sensitive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700"/>
          </a:p>
          <a:p>
            <a:pPr>
              <a:buFont typeface="Arial" panose="020B0604020202020204" pitchFamily="34" charset="0"/>
              <a:buChar char="•"/>
            </a:pPr>
            <a:r>
              <a:rPr lang="en-AU" sz="1700" b="1"/>
              <a:t>GPU</a:t>
            </a:r>
            <a:r>
              <a:rPr lang="en-AU" sz="1700"/>
              <a:t>: Faster, more capable for real-time and demanding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700" b="1"/>
              <a:t>CPU</a:t>
            </a:r>
            <a:r>
              <a:rPr lang="en-AU" sz="1700"/>
              <a:t>: Economical but limited in speed and efficiency.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7B21F-FA26-34CB-E7C4-D43E7A40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5125"/>
            <a:ext cx="11299126" cy="858875"/>
          </a:xfrm>
        </p:spPr>
        <p:txBody>
          <a:bodyPr anchor="ctr">
            <a:normAutofit/>
          </a:bodyPr>
          <a:lstStyle/>
          <a:p>
            <a:r>
              <a:rPr lang="en-AU"/>
              <a:t>CPU and GPU</a:t>
            </a:r>
          </a:p>
        </p:txBody>
      </p:sp>
    </p:spTree>
    <p:extLst>
      <p:ext uri="{BB962C8B-B14F-4D97-AF65-F5344CB8AC3E}">
        <p14:creationId xmlns:p14="http://schemas.microsoft.com/office/powerpoint/2010/main" val="392357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A2678-C3EB-D8C4-23FB-47CA6912D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436" y="1320800"/>
            <a:ext cx="5573364" cy="45630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1700" b="1" dirty="0"/>
              <a:t>More VRAM</a:t>
            </a:r>
            <a:r>
              <a:rPr lang="en-AU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700" dirty="0"/>
              <a:t>Enables </a:t>
            </a:r>
            <a:r>
              <a:rPr lang="en-AU" sz="1700" b="1" dirty="0"/>
              <a:t>larger models</a:t>
            </a:r>
            <a:r>
              <a:rPr lang="en-AU" sz="1700" dirty="0"/>
              <a:t> and </a:t>
            </a:r>
            <a:r>
              <a:rPr lang="en-AU" sz="1700" b="1" dirty="0"/>
              <a:t>faster inference</a:t>
            </a:r>
            <a:r>
              <a:rPr lang="en-AU" sz="1700" dirty="0"/>
              <a:t>, with fewer memory bottlenecks.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700" dirty="0"/>
              <a:t>Handles more complex queries efficiently with minimal overhead.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700" b="1" dirty="0"/>
              <a:t>Limited VRAM</a:t>
            </a:r>
            <a:r>
              <a:rPr lang="en-AU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700" dirty="0"/>
              <a:t>May require </a:t>
            </a:r>
            <a:r>
              <a:rPr lang="en-AU" sz="1700" b="1" dirty="0"/>
              <a:t>model optimization</a:t>
            </a:r>
            <a:r>
              <a:rPr lang="en-AU" sz="1700" dirty="0"/>
              <a:t> (e.g., quantisation) to fit into smaller VRAM.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700" dirty="0"/>
              <a:t>Increases reliance on </a:t>
            </a:r>
            <a:r>
              <a:rPr lang="en-AU" sz="1700" b="1" dirty="0"/>
              <a:t>system RAM</a:t>
            </a:r>
            <a:r>
              <a:rPr lang="en-AU" sz="1700" dirty="0"/>
              <a:t> or offloading, which can </a:t>
            </a:r>
            <a:r>
              <a:rPr lang="en-AU" sz="1700" b="1" dirty="0"/>
              <a:t>decrease speed</a:t>
            </a:r>
            <a:r>
              <a:rPr lang="en-AU" sz="1700" dirty="0"/>
              <a:t> and lead to higher latency.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700" b="1" dirty="0"/>
              <a:t>High VRAM</a:t>
            </a:r>
            <a:r>
              <a:rPr lang="en-AU" sz="1700" dirty="0"/>
              <a:t>: Smoother, faster inference with high-capacity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700" b="1" dirty="0"/>
              <a:t>Low VRAM</a:t>
            </a:r>
            <a:r>
              <a:rPr lang="en-AU" sz="1700" dirty="0"/>
              <a:t>: Requires techniques like model compression, but often </a:t>
            </a:r>
            <a:r>
              <a:rPr lang="en-AU" sz="1700" b="1" dirty="0"/>
              <a:t>at the cost of performance</a:t>
            </a:r>
            <a:r>
              <a:rPr lang="en-AU" sz="1700" dirty="0"/>
              <a:t>.</a:t>
            </a:r>
          </a:p>
          <a:p>
            <a:endParaRPr lang="en-AU" sz="1700" dirty="0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0BBA1835-0867-8813-C6A2-F5E6C078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8" r="2766" b="-3"/>
          <a:stretch/>
        </p:blipFill>
        <p:spPr>
          <a:xfrm>
            <a:off x="6172199" y="1320800"/>
            <a:ext cx="5573363" cy="456309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24E3E-FE3D-6AA2-30C4-10279AE4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6" y="365125"/>
            <a:ext cx="11299126" cy="858875"/>
          </a:xfrm>
        </p:spPr>
        <p:txBody>
          <a:bodyPr anchor="ctr">
            <a:normAutofit/>
          </a:bodyPr>
          <a:lstStyle/>
          <a:p>
            <a:r>
              <a:rPr lang="en-AU" dirty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175012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5897CF-0885-3CDD-6214-A79AC39E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System Memory Rules of Thumb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AA971-950F-FAF7-DB73-34D268D7E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Total RAM needed ≈ 1.5-2x model size 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7B model → 16GB RAM minimum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13B model → 32GB RAM minimum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Larger means slower if under-resourced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856818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153A0EB-A798-4534-9949-D4F73ED6B525}" vid="{C00E0B3E-AF65-46CF-9C54-950CD6A5E9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</TotalTime>
  <Words>1212</Words>
  <Application>Microsoft Office PowerPoint</Application>
  <PresentationFormat>Widescreen</PresentationFormat>
  <Paragraphs>300</Paragraphs>
  <Slides>41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Arial</vt:lpstr>
      <vt:lpstr>Calibri</vt:lpstr>
      <vt:lpstr>Calibri Light</vt:lpstr>
      <vt:lpstr>Theme1</vt:lpstr>
      <vt:lpstr>Running an LLM locally, Can I do that?</vt:lpstr>
      <vt:lpstr>Outline</vt:lpstr>
      <vt:lpstr>Why would you want to run an LLM locally Anyway</vt:lpstr>
      <vt:lpstr>Sensitive data</vt:lpstr>
      <vt:lpstr>Limitations and considerations</vt:lpstr>
      <vt:lpstr>PowerPoint Presentation</vt:lpstr>
      <vt:lpstr>CPU and GPU</vt:lpstr>
      <vt:lpstr>RAM</vt:lpstr>
      <vt:lpstr>System Memory Rules of Thumb</vt:lpstr>
      <vt:lpstr>GPU Memory (VRAM)</vt:lpstr>
      <vt:lpstr>Practical Tips</vt:lpstr>
      <vt:lpstr>Keep in Mind</vt:lpstr>
      <vt:lpstr>Deployment Environments</vt:lpstr>
      <vt:lpstr>HPC Deployment Options</vt:lpstr>
      <vt:lpstr>Access Types</vt:lpstr>
      <vt:lpstr>Execution Modes</vt:lpstr>
      <vt:lpstr>Resource Management</vt:lpstr>
      <vt:lpstr>High Performance Computing</vt:lpstr>
      <vt:lpstr>Dedicated hardware on the local network</vt:lpstr>
      <vt:lpstr>Dedicated Network Hardware</vt:lpstr>
      <vt:lpstr>Hardware Configuration</vt:lpstr>
      <vt:lpstr>Network Integration</vt:lpstr>
      <vt:lpstr>Remote Operations</vt:lpstr>
      <vt:lpstr>Running LLMs on Windows Laptops</vt:lpstr>
      <vt:lpstr>Basic Setup</vt:lpstr>
      <vt:lpstr>Development Tools</vt:lpstr>
      <vt:lpstr>Hardware Note</vt:lpstr>
      <vt:lpstr>Windows/WSL - RStudio</vt:lpstr>
      <vt:lpstr>Linux</vt:lpstr>
      <vt:lpstr>Cloud Hosted Systems***</vt:lpstr>
      <vt:lpstr>Cloud Hosting Options</vt:lpstr>
      <vt:lpstr>Major Platforms</vt:lpstr>
      <vt:lpstr>Key Considerations</vt:lpstr>
      <vt:lpstr>Common Challenges</vt:lpstr>
      <vt:lpstr>When to Consider</vt:lpstr>
      <vt:lpstr>Systems</vt:lpstr>
      <vt:lpstr>Interfacing with the LLM</vt:lpstr>
      <vt:lpstr>Open AI Patterns</vt:lpstr>
      <vt:lpstr>Return JSON</vt:lpstr>
      <vt:lpstr>Many ways to do this</vt:lpstr>
      <vt:lpstr>Git Repo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Fleet</dc:creator>
  <cp:lastModifiedBy>Robert Fleet</cp:lastModifiedBy>
  <cp:revision>2</cp:revision>
  <dcterms:created xsi:type="dcterms:W3CDTF">2024-10-11T02:28:03Z</dcterms:created>
  <dcterms:modified xsi:type="dcterms:W3CDTF">2024-11-05T22:46:40Z</dcterms:modified>
</cp:coreProperties>
</file>